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25617" y="937290"/>
            <a:ext cx="7036765" cy="104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8986" y="363887"/>
            <a:ext cx="17600930" cy="9547860"/>
          </a:xfrm>
          <a:custGeom>
            <a:avLst/>
            <a:gdLst/>
            <a:ahLst/>
            <a:cxnLst/>
            <a:rect l="l" t="t" r="r" b="b"/>
            <a:pathLst>
              <a:path w="17600930" h="9547860">
                <a:moveTo>
                  <a:pt x="17600412" y="9547621"/>
                </a:moveTo>
                <a:lnTo>
                  <a:pt x="0" y="9547621"/>
                </a:lnTo>
                <a:lnTo>
                  <a:pt x="0" y="0"/>
                </a:lnTo>
                <a:lnTo>
                  <a:pt x="17600412" y="0"/>
                </a:lnTo>
                <a:lnTo>
                  <a:pt x="17600412" y="9547621"/>
                </a:lnTo>
                <a:close/>
              </a:path>
            </a:pathLst>
          </a:custGeom>
          <a:solidFill>
            <a:srgbClr val="414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811085" y="2173088"/>
            <a:ext cx="5423534" cy="6522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14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4379" y="1251887"/>
            <a:ext cx="10799241" cy="955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3240" y="4486210"/>
            <a:ext cx="13952219" cy="495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249" y="316411"/>
            <a:ext cx="17887950" cy="9599295"/>
            <a:chOff x="400249" y="316411"/>
            <a:chExt cx="17887950" cy="9599295"/>
          </a:xfrm>
        </p:grpSpPr>
        <p:sp>
          <p:nvSpPr>
            <p:cNvPr id="3" name="object 3"/>
            <p:cNvSpPr/>
            <p:nvPr/>
          </p:nvSpPr>
          <p:spPr>
            <a:xfrm>
              <a:off x="400249" y="371657"/>
              <a:ext cx="17487900" cy="9544050"/>
            </a:xfrm>
            <a:custGeom>
              <a:avLst/>
              <a:gdLst/>
              <a:ahLst/>
              <a:cxnLst/>
              <a:rect l="l" t="t" r="r" b="b"/>
              <a:pathLst>
                <a:path w="17487900" h="9544050">
                  <a:moveTo>
                    <a:pt x="0" y="0"/>
                  </a:moveTo>
                  <a:lnTo>
                    <a:pt x="17487501" y="0"/>
                  </a:lnTo>
                  <a:lnTo>
                    <a:pt x="17487501" y="9543683"/>
                  </a:lnTo>
                  <a:lnTo>
                    <a:pt x="0" y="9543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61777" y="7605852"/>
              <a:ext cx="826769" cy="1652905"/>
            </a:xfrm>
            <a:custGeom>
              <a:avLst/>
              <a:gdLst/>
              <a:ahLst/>
              <a:cxnLst/>
              <a:rect l="l" t="t" r="r" b="b"/>
              <a:pathLst>
                <a:path w="826769" h="1652904">
                  <a:moveTo>
                    <a:pt x="826211" y="1652446"/>
                  </a:moveTo>
                  <a:lnTo>
                    <a:pt x="777676" y="1651044"/>
                  </a:lnTo>
                  <a:lnTo>
                    <a:pt x="729868" y="1646888"/>
                  </a:lnTo>
                  <a:lnTo>
                    <a:pt x="682876" y="1640056"/>
                  </a:lnTo>
                  <a:lnTo>
                    <a:pt x="636778" y="1630625"/>
                  </a:lnTo>
                  <a:lnTo>
                    <a:pt x="591650" y="1618674"/>
                  </a:lnTo>
                  <a:lnTo>
                    <a:pt x="547572" y="1604279"/>
                  </a:lnTo>
                  <a:lnTo>
                    <a:pt x="504619" y="1587518"/>
                  </a:lnTo>
                  <a:lnTo>
                    <a:pt x="462871" y="1568468"/>
                  </a:lnTo>
                  <a:lnTo>
                    <a:pt x="422403" y="1547208"/>
                  </a:lnTo>
                  <a:lnTo>
                    <a:pt x="383294" y="1523813"/>
                  </a:lnTo>
                  <a:lnTo>
                    <a:pt x="345621" y="1498363"/>
                  </a:lnTo>
                  <a:lnTo>
                    <a:pt x="309462" y="1470934"/>
                  </a:lnTo>
                  <a:lnTo>
                    <a:pt x="274894" y="1441605"/>
                  </a:lnTo>
                  <a:lnTo>
                    <a:pt x="241995" y="1410451"/>
                  </a:lnTo>
                  <a:lnTo>
                    <a:pt x="210841" y="1377552"/>
                  </a:lnTo>
                  <a:lnTo>
                    <a:pt x="181511" y="1342984"/>
                  </a:lnTo>
                  <a:lnTo>
                    <a:pt x="154083" y="1306824"/>
                  </a:lnTo>
                  <a:lnTo>
                    <a:pt x="128632" y="1269152"/>
                  </a:lnTo>
                  <a:lnTo>
                    <a:pt x="105238" y="1230043"/>
                  </a:lnTo>
                  <a:lnTo>
                    <a:pt x="83978" y="1189575"/>
                  </a:lnTo>
                  <a:lnTo>
                    <a:pt x="64928" y="1147826"/>
                  </a:lnTo>
                  <a:lnTo>
                    <a:pt x="48167" y="1104874"/>
                  </a:lnTo>
                  <a:lnTo>
                    <a:pt x="33772" y="1060795"/>
                  </a:lnTo>
                  <a:lnTo>
                    <a:pt x="21821" y="1015668"/>
                  </a:lnTo>
                  <a:lnTo>
                    <a:pt x="12390" y="969570"/>
                  </a:lnTo>
                  <a:lnTo>
                    <a:pt x="5558" y="922578"/>
                  </a:lnTo>
                  <a:lnTo>
                    <a:pt x="1402" y="874770"/>
                  </a:lnTo>
                  <a:lnTo>
                    <a:pt x="0" y="826223"/>
                  </a:lnTo>
                  <a:lnTo>
                    <a:pt x="1402" y="777676"/>
                  </a:lnTo>
                  <a:lnTo>
                    <a:pt x="5558" y="729868"/>
                  </a:lnTo>
                  <a:lnTo>
                    <a:pt x="12390" y="682876"/>
                  </a:lnTo>
                  <a:lnTo>
                    <a:pt x="21821" y="636777"/>
                  </a:lnTo>
                  <a:lnTo>
                    <a:pt x="33772" y="591650"/>
                  </a:lnTo>
                  <a:lnTo>
                    <a:pt x="48167" y="547572"/>
                  </a:lnTo>
                  <a:lnTo>
                    <a:pt x="64928" y="504620"/>
                  </a:lnTo>
                  <a:lnTo>
                    <a:pt x="83978" y="462871"/>
                  </a:lnTo>
                  <a:lnTo>
                    <a:pt x="105238" y="422403"/>
                  </a:lnTo>
                  <a:lnTo>
                    <a:pt x="128632" y="383294"/>
                  </a:lnTo>
                  <a:lnTo>
                    <a:pt x="154083" y="345622"/>
                  </a:lnTo>
                  <a:lnTo>
                    <a:pt x="181511" y="309462"/>
                  </a:lnTo>
                  <a:lnTo>
                    <a:pt x="210841" y="274894"/>
                  </a:lnTo>
                  <a:lnTo>
                    <a:pt x="241995" y="241995"/>
                  </a:lnTo>
                  <a:lnTo>
                    <a:pt x="274894" y="210841"/>
                  </a:lnTo>
                  <a:lnTo>
                    <a:pt x="309462" y="181512"/>
                  </a:lnTo>
                  <a:lnTo>
                    <a:pt x="345621" y="154083"/>
                  </a:lnTo>
                  <a:lnTo>
                    <a:pt x="383294" y="128633"/>
                  </a:lnTo>
                  <a:lnTo>
                    <a:pt x="422403" y="105238"/>
                  </a:lnTo>
                  <a:lnTo>
                    <a:pt x="462871" y="83978"/>
                  </a:lnTo>
                  <a:lnTo>
                    <a:pt x="504619" y="64928"/>
                  </a:lnTo>
                  <a:lnTo>
                    <a:pt x="547572" y="48167"/>
                  </a:lnTo>
                  <a:lnTo>
                    <a:pt x="591650" y="33772"/>
                  </a:lnTo>
                  <a:lnTo>
                    <a:pt x="636778" y="21821"/>
                  </a:lnTo>
                  <a:lnTo>
                    <a:pt x="682876" y="12390"/>
                  </a:lnTo>
                  <a:lnTo>
                    <a:pt x="729868" y="5558"/>
                  </a:lnTo>
                  <a:lnTo>
                    <a:pt x="777676" y="1402"/>
                  </a:lnTo>
                  <a:lnTo>
                    <a:pt x="826222" y="0"/>
                  </a:lnTo>
                  <a:lnTo>
                    <a:pt x="826222" y="1652446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09984" y="316411"/>
              <a:ext cx="2895600" cy="2768600"/>
            </a:xfrm>
            <a:custGeom>
              <a:avLst/>
              <a:gdLst/>
              <a:ahLst/>
              <a:cxnLst/>
              <a:rect l="l" t="t" r="r" b="b"/>
              <a:pathLst>
                <a:path w="2895600" h="2768600">
                  <a:moveTo>
                    <a:pt x="1579447" y="12700"/>
                  </a:moveTo>
                  <a:lnTo>
                    <a:pt x="1183485" y="12700"/>
                  </a:lnTo>
                  <a:lnTo>
                    <a:pt x="1233367" y="0"/>
                  </a:lnTo>
                  <a:lnTo>
                    <a:pt x="1531236" y="0"/>
                  </a:lnTo>
                  <a:lnTo>
                    <a:pt x="1579447" y="12700"/>
                  </a:lnTo>
                  <a:close/>
                </a:path>
                <a:path w="2895600" h="2768600">
                  <a:moveTo>
                    <a:pt x="1646214" y="2743200"/>
                  </a:moveTo>
                  <a:lnTo>
                    <a:pt x="1133971" y="2743200"/>
                  </a:lnTo>
                  <a:lnTo>
                    <a:pt x="892708" y="2679700"/>
                  </a:lnTo>
                  <a:lnTo>
                    <a:pt x="845877" y="2654300"/>
                  </a:lnTo>
                  <a:lnTo>
                    <a:pt x="801316" y="2641600"/>
                  </a:lnTo>
                  <a:lnTo>
                    <a:pt x="757607" y="2616200"/>
                  </a:lnTo>
                  <a:lnTo>
                    <a:pt x="714769" y="2590800"/>
                  </a:lnTo>
                  <a:lnTo>
                    <a:pt x="672821" y="2565400"/>
                  </a:lnTo>
                  <a:lnTo>
                    <a:pt x="631780" y="2540000"/>
                  </a:lnTo>
                  <a:lnTo>
                    <a:pt x="591667" y="2514600"/>
                  </a:lnTo>
                  <a:lnTo>
                    <a:pt x="552498" y="2489200"/>
                  </a:lnTo>
                  <a:lnTo>
                    <a:pt x="514293" y="2451100"/>
                  </a:lnTo>
                  <a:lnTo>
                    <a:pt x="477070" y="2425700"/>
                  </a:lnTo>
                  <a:lnTo>
                    <a:pt x="440849" y="2387600"/>
                  </a:lnTo>
                  <a:lnTo>
                    <a:pt x="405647" y="2362200"/>
                  </a:lnTo>
                  <a:lnTo>
                    <a:pt x="371640" y="2324100"/>
                  </a:lnTo>
                  <a:lnTo>
                    <a:pt x="339000" y="2286000"/>
                  </a:lnTo>
                  <a:lnTo>
                    <a:pt x="307741" y="2247900"/>
                  </a:lnTo>
                  <a:lnTo>
                    <a:pt x="277874" y="2209800"/>
                  </a:lnTo>
                  <a:lnTo>
                    <a:pt x="249413" y="2171700"/>
                  </a:lnTo>
                  <a:lnTo>
                    <a:pt x="222369" y="2133600"/>
                  </a:lnTo>
                  <a:lnTo>
                    <a:pt x="196755" y="2095500"/>
                  </a:lnTo>
                  <a:lnTo>
                    <a:pt x="172584" y="2044700"/>
                  </a:lnTo>
                  <a:lnTo>
                    <a:pt x="149869" y="2006600"/>
                  </a:lnTo>
                  <a:lnTo>
                    <a:pt x="128621" y="1968500"/>
                  </a:lnTo>
                  <a:lnTo>
                    <a:pt x="108854" y="1917700"/>
                  </a:lnTo>
                  <a:lnTo>
                    <a:pt x="90038" y="1866900"/>
                  </a:lnTo>
                  <a:lnTo>
                    <a:pt x="72992" y="1828800"/>
                  </a:lnTo>
                  <a:lnTo>
                    <a:pt x="57721" y="1778000"/>
                  </a:lnTo>
                  <a:lnTo>
                    <a:pt x="44229" y="1727200"/>
                  </a:lnTo>
                  <a:lnTo>
                    <a:pt x="32522" y="1676400"/>
                  </a:lnTo>
                  <a:lnTo>
                    <a:pt x="22604" y="1625600"/>
                  </a:lnTo>
                  <a:lnTo>
                    <a:pt x="14478" y="1574800"/>
                  </a:lnTo>
                  <a:lnTo>
                    <a:pt x="8151" y="1536700"/>
                  </a:lnTo>
                  <a:lnTo>
                    <a:pt x="3625" y="1485900"/>
                  </a:lnTo>
                  <a:lnTo>
                    <a:pt x="907" y="1435100"/>
                  </a:lnTo>
                  <a:lnTo>
                    <a:pt x="0" y="1384300"/>
                  </a:lnTo>
                  <a:lnTo>
                    <a:pt x="907" y="1333500"/>
                  </a:lnTo>
                  <a:lnTo>
                    <a:pt x="3625" y="1282700"/>
                  </a:lnTo>
                  <a:lnTo>
                    <a:pt x="8151" y="1231900"/>
                  </a:lnTo>
                  <a:lnTo>
                    <a:pt x="14478" y="1181100"/>
                  </a:lnTo>
                  <a:lnTo>
                    <a:pt x="22604" y="1130300"/>
                  </a:lnTo>
                  <a:lnTo>
                    <a:pt x="32522" y="1079500"/>
                  </a:lnTo>
                  <a:lnTo>
                    <a:pt x="44229" y="1028700"/>
                  </a:lnTo>
                  <a:lnTo>
                    <a:pt x="57721" y="977900"/>
                  </a:lnTo>
                  <a:lnTo>
                    <a:pt x="72992" y="939800"/>
                  </a:lnTo>
                  <a:lnTo>
                    <a:pt x="90038" y="889000"/>
                  </a:lnTo>
                  <a:lnTo>
                    <a:pt x="108854" y="838200"/>
                  </a:lnTo>
                  <a:lnTo>
                    <a:pt x="128621" y="800100"/>
                  </a:lnTo>
                  <a:lnTo>
                    <a:pt x="149869" y="749300"/>
                  </a:lnTo>
                  <a:lnTo>
                    <a:pt x="172584" y="711200"/>
                  </a:lnTo>
                  <a:lnTo>
                    <a:pt x="196755" y="660400"/>
                  </a:lnTo>
                  <a:lnTo>
                    <a:pt x="222369" y="622300"/>
                  </a:lnTo>
                  <a:lnTo>
                    <a:pt x="249413" y="584200"/>
                  </a:lnTo>
                  <a:lnTo>
                    <a:pt x="277874" y="546100"/>
                  </a:lnTo>
                  <a:lnTo>
                    <a:pt x="307741" y="508000"/>
                  </a:lnTo>
                  <a:lnTo>
                    <a:pt x="339000" y="469900"/>
                  </a:lnTo>
                  <a:lnTo>
                    <a:pt x="371640" y="431800"/>
                  </a:lnTo>
                  <a:lnTo>
                    <a:pt x="405647" y="393700"/>
                  </a:lnTo>
                  <a:lnTo>
                    <a:pt x="440849" y="368300"/>
                  </a:lnTo>
                  <a:lnTo>
                    <a:pt x="477070" y="330200"/>
                  </a:lnTo>
                  <a:lnTo>
                    <a:pt x="514293" y="304800"/>
                  </a:lnTo>
                  <a:lnTo>
                    <a:pt x="552498" y="266700"/>
                  </a:lnTo>
                  <a:lnTo>
                    <a:pt x="591667" y="241300"/>
                  </a:lnTo>
                  <a:lnTo>
                    <a:pt x="631780" y="215900"/>
                  </a:lnTo>
                  <a:lnTo>
                    <a:pt x="672821" y="190500"/>
                  </a:lnTo>
                  <a:lnTo>
                    <a:pt x="714769" y="165100"/>
                  </a:lnTo>
                  <a:lnTo>
                    <a:pt x="757607" y="139700"/>
                  </a:lnTo>
                  <a:lnTo>
                    <a:pt x="801316" y="127000"/>
                  </a:lnTo>
                  <a:lnTo>
                    <a:pt x="845877" y="101600"/>
                  </a:lnTo>
                  <a:lnTo>
                    <a:pt x="892708" y="88900"/>
                  </a:lnTo>
                  <a:lnTo>
                    <a:pt x="940044" y="63500"/>
                  </a:lnTo>
                  <a:lnTo>
                    <a:pt x="1133971" y="12700"/>
                  </a:lnTo>
                  <a:lnTo>
                    <a:pt x="1627344" y="12700"/>
                  </a:lnTo>
                  <a:lnTo>
                    <a:pt x="1815257" y="63500"/>
                  </a:lnTo>
                  <a:lnTo>
                    <a:pt x="1241586" y="63500"/>
                  </a:lnTo>
                  <a:lnTo>
                    <a:pt x="1194729" y="76200"/>
                  </a:lnTo>
                  <a:lnTo>
                    <a:pt x="1148393" y="76200"/>
                  </a:lnTo>
                  <a:lnTo>
                    <a:pt x="968865" y="127000"/>
                  </a:lnTo>
                  <a:lnTo>
                    <a:pt x="925586" y="139700"/>
                  </a:lnTo>
                  <a:lnTo>
                    <a:pt x="883009" y="165100"/>
                  </a:lnTo>
                  <a:lnTo>
                    <a:pt x="841164" y="177800"/>
                  </a:lnTo>
                  <a:lnTo>
                    <a:pt x="800080" y="203200"/>
                  </a:lnTo>
                  <a:lnTo>
                    <a:pt x="759788" y="215900"/>
                  </a:lnTo>
                  <a:lnTo>
                    <a:pt x="720317" y="241300"/>
                  </a:lnTo>
                  <a:lnTo>
                    <a:pt x="681698" y="266700"/>
                  </a:lnTo>
                  <a:lnTo>
                    <a:pt x="643960" y="292100"/>
                  </a:lnTo>
                  <a:lnTo>
                    <a:pt x="607134" y="317500"/>
                  </a:lnTo>
                  <a:lnTo>
                    <a:pt x="571249" y="342900"/>
                  </a:lnTo>
                  <a:lnTo>
                    <a:pt x="536336" y="368300"/>
                  </a:lnTo>
                  <a:lnTo>
                    <a:pt x="502424" y="406400"/>
                  </a:lnTo>
                  <a:lnTo>
                    <a:pt x="469544" y="431800"/>
                  </a:lnTo>
                  <a:lnTo>
                    <a:pt x="437726" y="457200"/>
                  </a:lnTo>
                  <a:lnTo>
                    <a:pt x="406999" y="495300"/>
                  </a:lnTo>
                  <a:lnTo>
                    <a:pt x="377394" y="533400"/>
                  </a:lnTo>
                  <a:lnTo>
                    <a:pt x="348941" y="558800"/>
                  </a:lnTo>
                  <a:lnTo>
                    <a:pt x="321669" y="596900"/>
                  </a:lnTo>
                  <a:lnTo>
                    <a:pt x="295609" y="635000"/>
                  </a:lnTo>
                  <a:lnTo>
                    <a:pt x="270790" y="673100"/>
                  </a:lnTo>
                  <a:lnTo>
                    <a:pt x="247243" y="711200"/>
                  </a:lnTo>
                  <a:lnTo>
                    <a:pt x="224998" y="749300"/>
                  </a:lnTo>
                  <a:lnTo>
                    <a:pt x="204085" y="800100"/>
                  </a:lnTo>
                  <a:lnTo>
                    <a:pt x="184533" y="838200"/>
                  </a:lnTo>
                  <a:lnTo>
                    <a:pt x="166373" y="876300"/>
                  </a:lnTo>
                  <a:lnTo>
                    <a:pt x="149634" y="914400"/>
                  </a:lnTo>
                  <a:lnTo>
                    <a:pt x="134348" y="965200"/>
                  </a:lnTo>
                  <a:lnTo>
                    <a:pt x="120543" y="1003300"/>
                  </a:lnTo>
                  <a:lnTo>
                    <a:pt x="108249" y="1054100"/>
                  </a:lnTo>
                  <a:lnTo>
                    <a:pt x="97498" y="1092200"/>
                  </a:lnTo>
                  <a:lnTo>
                    <a:pt x="88318" y="1143000"/>
                  </a:lnTo>
                  <a:lnTo>
                    <a:pt x="80740" y="1193800"/>
                  </a:lnTo>
                  <a:lnTo>
                    <a:pt x="74794" y="1231900"/>
                  </a:lnTo>
                  <a:lnTo>
                    <a:pt x="70509" y="1282700"/>
                  </a:lnTo>
                  <a:lnTo>
                    <a:pt x="67917" y="1333500"/>
                  </a:lnTo>
                  <a:lnTo>
                    <a:pt x="67046" y="1384300"/>
                  </a:lnTo>
                  <a:lnTo>
                    <a:pt x="67917" y="1422400"/>
                  </a:lnTo>
                  <a:lnTo>
                    <a:pt x="70509" y="1473200"/>
                  </a:lnTo>
                  <a:lnTo>
                    <a:pt x="74794" y="1524000"/>
                  </a:lnTo>
                  <a:lnTo>
                    <a:pt x="80740" y="1574800"/>
                  </a:lnTo>
                  <a:lnTo>
                    <a:pt x="88318" y="1612900"/>
                  </a:lnTo>
                  <a:lnTo>
                    <a:pt x="97497" y="1663700"/>
                  </a:lnTo>
                  <a:lnTo>
                    <a:pt x="108249" y="1701800"/>
                  </a:lnTo>
                  <a:lnTo>
                    <a:pt x="120542" y="1752600"/>
                  </a:lnTo>
                  <a:lnTo>
                    <a:pt x="134346" y="1790700"/>
                  </a:lnTo>
                  <a:lnTo>
                    <a:pt x="149633" y="1841500"/>
                  </a:lnTo>
                  <a:lnTo>
                    <a:pt x="166371" y="1879600"/>
                  </a:lnTo>
                  <a:lnTo>
                    <a:pt x="184531" y="1917700"/>
                  </a:lnTo>
                  <a:lnTo>
                    <a:pt x="204083" y="1968500"/>
                  </a:lnTo>
                  <a:lnTo>
                    <a:pt x="224996" y="2006600"/>
                  </a:lnTo>
                  <a:lnTo>
                    <a:pt x="247241" y="2044700"/>
                  </a:lnTo>
                  <a:lnTo>
                    <a:pt x="270787" y="2082800"/>
                  </a:lnTo>
                  <a:lnTo>
                    <a:pt x="295606" y="2120900"/>
                  </a:lnTo>
                  <a:lnTo>
                    <a:pt x="321666" y="2159000"/>
                  </a:lnTo>
                  <a:lnTo>
                    <a:pt x="348937" y="2197100"/>
                  </a:lnTo>
                  <a:lnTo>
                    <a:pt x="377390" y="2222500"/>
                  </a:lnTo>
                  <a:lnTo>
                    <a:pt x="406995" y="2260600"/>
                  </a:lnTo>
                  <a:lnTo>
                    <a:pt x="437722" y="2298700"/>
                  </a:lnTo>
                  <a:lnTo>
                    <a:pt x="469540" y="2324100"/>
                  </a:lnTo>
                  <a:lnTo>
                    <a:pt x="502420" y="2362200"/>
                  </a:lnTo>
                  <a:lnTo>
                    <a:pt x="536331" y="2387600"/>
                  </a:lnTo>
                  <a:lnTo>
                    <a:pt x="571244" y="2413000"/>
                  </a:lnTo>
                  <a:lnTo>
                    <a:pt x="607128" y="2438400"/>
                  </a:lnTo>
                  <a:lnTo>
                    <a:pt x="643954" y="2463800"/>
                  </a:lnTo>
                  <a:lnTo>
                    <a:pt x="681692" y="2489200"/>
                  </a:lnTo>
                  <a:lnTo>
                    <a:pt x="720312" y="2514600"/>
                  </a:lnTo>
                  <a:lnTo>
                    <a:pt x="759782" y="2540000"/>
                  </a:lnTo>
                  <a:lnTo>
                    <a:pt x="800075" y="2565400"/>
                  </a:lnTo>
                  <a:lnTo>
                    <a:pt x="841159" y="2578100"/>
                  </a:lnTo>
                  <a:lnTo>
                    <a:pt x="883004" y="2603500"/>
                  </a:lnTo>
                  <a:lnTo>
                    <a:pt x="1057402" y="2654300"/>
                  </a:lnTo>
                  <a:lnTo>
                    <a:pt x="1148390" y="2679700"/>
                  </a:lnTo>
                  <a:lnTo>
                    <a:pt x="1194726" y="2679700"/>
                  </a:lnTo>
                  <a:lnTo>
                    <a:pt x="1241584" y="2692400"/>
                  </a:lnTo>
                  <a:lnTo>
                    <a:pt x="1823224" y="2692400"/>
                  </a:lnTo>
                  <a:lnTo>
                    <a:pt x="1798357" y="2705100"/>
                  </a:lnTo>
                  <a:lnTo>
                    <a:pt x="1646214" y="2743200"/>
                  </a:lnTo>
                  <a:close/>
                </a:path>
                <a:path w="2895600" h="2768600">
                  <a:moveTo>
                    <a:pt x="2641004" y="406400"/>
                  </a:moveTo>
                  <a:lnTo>
                    <a:pt x="2591706" y="406400"/>
                  </a:lnTo>
                  <a:lnTo>
                    <a:pt x="2573355" y="393700"/>
                  </a:lnTo>
                  <a:lnTo>
                    <a:pt x="2558083" y="381000"/>
                  </a:lnTo>
                  <a:lnTo>
                    <a:pt x="2546712" y="368300"/>
                  </a:lnTo>
                  <a:lnTo>
                    <a:pt x="2229312" y="368300"/>
                  </a:lnTo>
                  <a:lnTo>
                    <a:pt x="2223300" y="355600"/>
                  </a:lnTo>
                  <a:lnTo>
                    <a:pt x="2183536" y="330200"/>
                  </a:lnTo>
                  <a:lnTo>
                    <a:pt x="2142671" y="304800"/>
                  </a:lnTo>
                  <a:lnTo>
                    <a:pt x="2100761" y="266700"/>
                  </a:lnTo>
                  <a:lnTo>
                    <a:pt x="2057862" y="241300"/>
                  </a:lnTo>
                  <a:lnTo>
                    <a:pt x="2014030" y="215900"/>
                  </a:lnTo>
                  <a:lnTo>
                    <a:pt x="1969322" y="203200"/>
                  </a:lnTo>
                  <a:lnTo>
                    <a:pt x="1877502" y="152400"/>
                  </a:lnTo>
                  <a:lnTo>
                    <a:pt x="1830504" y="139700"/>
                  </a:lnTo>
                  <a:lnTo>
                    <a:pt x="1536815" y="63500"/>
                  </a:lnTo>
                  <a:lnTo>
                    <a:pt x="1815257" y="63500"/>
                  </a:lnTo>
                  <a:lnTo>
                    <a:pt x="1861183" y="76200"/>
                  </a:lnTo>
                  <a:lnTo>
                    <a:pt x="1908592" y="101600"/>
                  </a:lnTo>
                  <a:lnTo>
                    <a:pt x="1955200" y="114300"/>
                  </a:lnTo>
                  <a:lnTo>
                    <a:pt x="2000976" y="139700"/>
                  </a:lnTo>
                  <a:lnTo>
                    <a:pt x="2045894" y="165100"/>
                  </a:lnTo>
                  <a:lnTo>
                    <a:pt x="2089924" y="190500"/>
                  </a:lnTo>
                  <a:lnTo>
                    <a:pt x="2133036" y="215900"/>
                  </a:lnTo>
                  <a:lnTo>
                    <a:pt x="2175204" y="241300"/>
                  </a:lnTo>
                  <a:lnTo>
                    <a:pt x="2216397" y="266700"/>
                  </a:lnTo>
                  <a:lnTo>
                    <a:pt x="2256587" y="304800"/>
                  </a:lnTo>
                  <a:lnTo>
                    <a:pt x="2680225" y="304800"/>
                  </a:lnTo>
                  <a:lnTo>
                    <a:pt x="2686017" y="330200"/>
                  </a:lnTo>
                  <a:lnTo>
                    <a:pt x="2680225" y="368300"/>
                  </a:lnTo>
                  <a:lnTo>
                    <a:pt x="2664431" y="393700"/>
                  </a:lnTo>
                  <a:lnTo>
                    <a:pt x="2641004" y="406400"/>
                  </a:lnTo>
                  <a:close/>
                </a:path>
                <a:path w="2895600" h="2768600">
                  <a:moveTo>
                    <a:pt x="2680225" y="304800"/>
                  </a:moveTo>
                  <a:lnTo>
                    <a:pt x="2546712" y="304800"/>
                  </a:lnTo>
                  <a:lnTo>
                    <a:pt x="2558083" y="292100"/>
                  </a:lnTo>
                  <a:lnTo>
                    <a:pt x="2573355" y="279400"/>
                  </a:lnTo>
                  <a:lnTo>
                    <a:pt x="2591706" y="266700"/>
                  </a:lnTo>
                  <a:lnTo>
                    <a:pt x="2641004" y="266700"/>
                  </a:lnTo>
                  <a:lnTo>
                    <a:pt x="2664431" y="279400"/>
                  </a:lnTo>
                  <a:lnTo>
                    <a:pt x="2680225" y="304800"/>
                  </a:lnTo>
                  <a:close/>
                </a:path>
                <a:path w="2895600" h="2768600">
                  <a:moveTo>
                    <a:pt x="1164732" y="596900"/>
                  </a:moveTo>
                  <a:lnTo>
                    <a:pt x="1016250" y="596900"/>
                  </a:lnTo>
                  <a:lnTo>
                    <a:pt x="1035745" y="584200"/>
                  </a:lnTo>
                  <a:lnTo>
                    <a:pt x="1055525" y="584200"/>
                  </a:lnTo>
                  <a:lnTo>
                    <a:pt x="1075524" y="571500"/>
                  </a:lnTo>
                  <a:lnTo>
                    <a:pt x="1098364" y="571500"/>
                  </a:lnTo>
                  <a:lnTo>
                    <a:pt x="1100267" y="558800"/>
                  </a:lnTo>
                  <a:lnTo>
                    <a:pt x="1133930" y="419100"/>
                  </a:lnTo>
                  <a:lnTo>
                    <a:pt x="1156054" y="368300"/>
                  </a:lnTo>
                  <a:lnTo>
                    <a:pt x="1194224" y="317500"/>
                  </a:lnTo>
                  <a:lnTo>
                    <a:pt x="1244292" y="292100"/>
                  </a:lnTo>
                  <a:lnTo>
                    <a:pt x="1522461" y="292100"/>
                  </a:lnTo>
                  <a:lnTo>
                    <a:pt x="1548599" y="304800"/>
                  </a:lnTo>
                  <a:lnTo>
                    <a:pt x="1572524" y="317500"/>
                  </a:lnTo>
                  <a:lnTo>
                    <a:pt x="1593428" y="342900"/>
                  </a:lnTo>
                  <a:lnTo>
                    <a:pt x="1602059" y="355600"/>
                  </a:lnTo>
                  <a:lnTo>
                    <a:pt x="1284166" y="355600"/>
                  </a:lnTo>
                  <a:lnTo>
                    <a:pt x="1268243" y="368300"/>
                  </a:lnTo>
                  <a:lnTo>
                    <a:pt x="1253217" y="368300"/>
                  </a:lnTo>
                  <a:lnTo>
                    <a:pt x="1239463" y="381000"/>
                  </a:lnTo>
                  <a:lnTo>
                    <a:pt x="1209915" y="419100"/>
                  </a:lnTo>
                  <a:lnTo>
                    <a:pt x="1171774" y="571500"/>
                  </a:lnTo>
                  <a:lnTo>
                    <a:pt x="1164732" y="596900"/>
                  </a:lnTo>
                  <a:close/>
                </a:path>
                <a:path w="2895600" h="2768600">
                  <a:moveTo>
                    <a:pt x="2849596" y="673100"/>
                  </a:moveTo>
                  <a:lnTo>
                    <a:pt x="2799964" y="673100"/>
                  </a:lnTo>
                  <a:lnTo>
                    <a:pt x="2781710" y="660400"/>
                  </a:lnTo>
                  <a:lnTo>
                    <a:pt x="2766352" y="647700"/>
                  </a:lnTo>
                  <a:lnTo>
                    <a:pt x="2754651" y="635000"/>
                  </a:lnTo>
                  <a:lnTo>
                    <a:pt x="1645607" y="635000"/>
                  </a:lnTo>
                  <a:lnTo>
                    <a:pt x="1613034" y="609600"/>
                  </a:lnTo>
                  <a:lnTo>
                    <a:pt x="1594962" y="571500"/>
                  </a:lnTo>
                  <a:lnTo>
                    <a:pt x="1561942" y="431800"/>
                  </a:lnTo>
                  <a:lnTo>
                    <a:pt x="1556838" y="419100"/>
                  </a:lnTo>
                  <a:lnTo>
                    <a:pt x="1549217" y="406400"/>
                  </a:lnTo>
                  <a:lnTo>
                    <a:pt x="1539290" y="393700"/>
                  </a:lnTo>
                  <a:lnTo>
                    <a:pt x="1527273" y="381000"/>
                  </a:lnTo>
                  <a:lnTo>
                    <a:pt x="1513526" y="368300"/>
                  </a:lnTo>
                  <a:lnTo>
                    <a:pt x="1498503" y="368300"/>
                  </a:lnTo>
                  <a:lnTo>
                    <a:pt x="1482583" y="355600"/>
                  </a:lnTo>
                  <a:lnTo>
                    <a:pt x="1602059" y="355600"/>
                  </a:lnTo>
                  <a:lnTo>
                    <a:pt x="1610690" y="368300"/>
                  </a:lnTo>
                  <a:lnTo>
                    <a:pt x="1623943" y="393700"/>
                  </a:lnTo>
                  <a:lnTo>
                    <a:pt x="1632818" y="419100"/>
                  </a:lnTo>
                  <a:lnTo>
                    <a:pt x="1666178" y="558800"/>
                  </a:lnTo>
                  <a:lnTo>
                    <a:pt x="2881528" y="558800"/>
                  </a:lnTo>
                  <a:lnTo>
                    <a:pt x="2889579" y="571500"/>
                  </a:lnTo>
                  <a:lnTo>
                    <a:pt x="2895483" y="596900"/>
                  </a:lnTo>
                  <a:lnTo>
                    <a:pt x="2889579" y="635000"/>
                  </a:lnTo>
                  <a:lnTo>
                    <a:pt x="2873477" y="647700"/>
                  </a:lnTo>
                  <a:lnTo>
                    <a:pt x="2849596" y="673100"/>
                  </a:lnTo>
                  <a:close/>
                </a:path>
                <a:path w="2895600" h="2768600">
                  <a:moveTo>
                    <a:pt x="817293" y="2247900"/>
                  </a:moveTo>
                  <a:lnTo>
                    <a:pt x="731855" y="2247900"/>
                  </a:lnTo>
                  <a:lnTo>
                    <a:pt x="711576" y="2235200"/>
                  </a:lnTo>
                  <a:lnTo>
                    <a:pt x="692865" y="2222500"/>
                  </a:lnTo>
                  <a:lnTo>
                    <a:pt x="676195" y="2209800"/>
                  </a:lnTo>
                  <a:lnTo>
                    <a:pt x="553873" y="2095500"/>
                  </a:lnTo>
                  <a:lnTo>
                    <a:pt x="539815" y="2070100"/>
                  </a:lnTo>
                  <a:lnTo>
                    <a:pt x="528775" y="2057400"/>
                  </a:lnTo>
                  <a:lnTo>
                    <a:pt x="520980" y="2032000"/>
                  </a:lnTo>
                  <a:lnTo>
                    <a:pt x="516659" y="2019300"/>
                  </a:lnTo>
                  <a:lnTo>
                    <a:pt x="516006" y="1993900"/>
                  </a:lnTo>
                  <a:lnTo>
                    <a:pt x="518988" y="1968500"/>
                  </a:lnTo>
                  <a:lnTo>
                    <a:pt x="525491" y="1955800"/>
                  </a:lnTo>
                  <a:lnTo>
                    <a:pt x="535399" y="1930400"/>
                  </a:lnTo>
                  <a:lnTo>
                    <a:pt x="615622" y="1803400"/>
                  </a:lnTo>
                  <a:lnTo>
                    <a:pt x="621635" y="1790700"/>
                  </a:lnTo>
                  <a:lnTo>
                    <a:pt x="624159" y="1778000"/>
                  </a:lnTo>
                  <a:lnTo>
                    <a:pt x="623160" y="1765300"/>
                  </a:lnTo>
                  <a:lnTo>
                    <a:pt x="618604" y="1752600"/>
                  </a:lnTo>
                  <a:lnTo>
                    <a:pt x="609760" y="1727200"/>
                  </a:lnTo>
                  <a:lnTo>
                    <a:pt x="601376" y="1714500"/>
                  </a:lnTo>
                  <a:lnTo>
                    <a:pt x="593478" y="1689100"/>
                  </a:lnTo>
                  <a:lnTo>
                    <a:pt x="586093" y="1663700"/>
                  </a:lnTo>
                  <a:lnTo>
                    <a:pt x="579593" y="1651000"/>
                  </a:lnTo>
                  <a:lnTo>
                    <a:pt x="570297" y="1651000"/>
                  </a:lnTo>
                  <a:lnTo>
                    <a:pt x="558670" y="1638300"/>
                  </a:lnTo>
                  <a:lnTo>
                    <a:pt x="545182" y="1625600"/>
                  </a:lnTo>
                  <a:lnTo>
                    <a:pt x="397222" y="1600200"/>
                  </a:lnTo>
                  <a:lnTo>
                    <a:pt x="357221" y="1574800"/>
                  </a:lnTo>
                  <a:lnTo>
                    <a:pt x="324939" y="1549400"/>
                  </a:lnTo>
                  <a:lnTo>
                    <a:pt x="304050" y="1511300"/>
                  </a:lnTo>
                  <a:lnTo>
                    <a:pt x="298626" y="1498600"/>
                  </a:lnTo>
                  <a:lnTo>
                    <a:pt x="296780" y="1473200"/>
                  </a:lnTo>
                  <a:lnTo>
                    <a:pt x="296780" y="1295400"/>
                  </a:lnTo>
                  <a:lnTo>
                    <a:pt x="299212" y="1257300"/>
                  </a:lnTo>
                  <a:lnTo>
                    <a:pt x="317982" y="1206500"/>
                  </a:lnTo>
                  <a:lnTo>
                    <a:pt x="353553" y="1168400"/>
                  </a:lnTo>
                  <a:lnTo>
                    <a:pt x="376369" y="1143000"/>
                  </a:lnTo>
                  <a:lnTo>
                    <a:pt x="401726" y="1130300"/>
                  </a:lnTo>
                  <a:lnTo>
                    <a:pt x="429042" y="1117600"/>
                  </a:lnTo>
                  <a:lnTo>
                    <a:pt x="573304" y="1092200"/>
                  </a:lnTo>
                  <a:lnTo>
                    <a:pt x="575402" y="1092200"/>
                  </a:lnTo>
                  <a:lnTo>
                    <a:pt x="576347" y="1079500"/>
                  </a:lnTo>
                  <a:lnTo>
                    <a:pt x="583827" y="1066800"/>
                  </a:lnTo>
                  <a:lnTo>
                    <a:pt x="591828" y="1041400"/>
                  </a:lnTo>
                  <a:lnTo>
                    <a:pt x="600323" y="1028700"/>
                  </a:lnTo>
                  <a:lnTo>
                    <a:pt x="609282" y="1003300"/>
                  </a:lnTo>
                  <a:lnTo>
                    <a:pt x="608955" y="1003300"/>
                  </a:lnTo>
                  <a:lnTo>
                    <a:pt x="532175" y="876300"/>
                  </a:lnTo>
                  <a:lnTo>
                    <a:pt x="519136" y="850900"/>
                  </a:lnTo>
                  <a:lnTo>
                    <a:pt x="510577" y="825500"/>
                  </a:lnTo>
                  <a:lnTo>
                    <a:pt x="506650" y="787400"/>
                  </a:lnTo>
                  <a:lnTo>
                    <a:pt x="507507" y="762000"/>
                  </a:lnTo>
                  <a:lnTo>
                    <a:pt x="523461" y="711200"/>
                  </a:lnTo>
                  <a:lnTo>
                    <a:pt x="556516" y="660400"/>
                  </a:lnTo>
                  <a:lnTo>
                    <a:pt x="673565" y="546100"/>
                  </a:lnTo>
                  <a:lnTo>
                    <a:pt x="695510" y="533400"/>
                  </a:lnTo>
                  <a:lnTo>
                    <a:pt x="720146" y="508000"/>
                  </a:lnTo>
                  <a:lnTo>
                    <a:pt x="746851" y="508000"/>
                  </a:lnTo>
                  <a:lnTo>
                    <a:pt x="775001" y="495300"/>
                  </a:lnTo>
                  <a:lnTo>
                    <a:pt x="832049" y="495300"/>
                  </a:lnTo>
                  <a:lnTo>
                    <a:pt x="859350" y="508000"/>
                  </a:lnTo>
                  <a:lnTo>
                    <a:pt x="884934" y="520700"/>
                  </a:lnTo>
                  <a:lnTo>
                    <a:pt x="968834" y="571500"/>
                  </a:lnTo>
                  <a:lnTo>
                    <a:pt x="767151" y="571500"/>
                  </a:lnTo>
                  <a:lnTo>
                    <a:pt x="751804" y="584200"/>
                  </a:lnTo>
                  <a:lnTo>
                    <a:pt x="737646" y="584200"/>
                  </a:lnTo>
                  <a:lnTo>
                    <a:pt x="725034" y="596900"/>
                  </a:lnTo>
                  <a:lnTo>
                    <a:pt x="607985" y="711200"/>
                  </a:lnTo>
                  <a:lnTo>
                    <a:pt x="597343" y="723900"/>
                  </a:lnTo>
                  <a:lnTo>
                    <a:pt x="588986" y="736600"/>
                  </a:lnTo>
                  <a:lnTo>
                    <a:pt x="583085" y="762000"/>
                  </a:lnTo>
                  <a:lnTo>
                    <a:pt x="579814" y="774700"/>
                  </a:lnTo>
                  <a:lnTo>
                    <a:pt x="586499" y="825500"/>
                  </a:lnTo>
                  <a:lnTo>
                    <a:pt x="670764" y="965200"/>
                  </a:lnTo>
                  <a:lnTo>
                    <a:pt x="679257" y="977900"/>
                  </a:lnTo>
                  <a:lnTo>
                    <a:pt x="682829" y="1003300"/>
                  </a:lnTo>
                  <a:lnTo>
                    <a:pt x="681432" y="1016000"/>
                  </a:lnTo>
                  <a:lnTo>
                    <a:pt x="675019" y="1041400"/>
                  </a:lnTo>
                  <a:lnTo>
                    <a:pt x="666830" y="1054100"/>
                  </a:lnTo>
                  <a:lnTo>
                    <a:pt x="659064" y="1079500"/>
                  </a:lnTo>
                  <a:lnTo>
                    <a:pt x="651747" y="1092200"/>
                  </a:lnTo>
                  <a:lnTo>
                    <a:pt x="644908" y="1104900"/>
                  </a:lnTo>
                  <a:lnTo>
                    <a:pt x="635747" y="1130300"/>
                  </a:lnTo>
                  <a:lnTo>
                    <a:pt x="622628" y="1143000"/>
                  </a:lnTo>
                  <a:lnTo>
                    <a:pt x="606210" y="1155700"/>
                  </a:lnTo>
                  <a:lnTo>
                    <a:pt x="587148" y="1155700"/>
                  </a:lnTo>
                  <a:lnTo>
                    <a:pt x="445576" y="1193800"/>
                  </a:lnTo>
                  <a:lnTo>
                    <a:pt x="429881" y="1193800"/>
                  </a:lnTo>
                  <a:lnTo>
                    <a:pt x="415311" y="1206500"/>
                  </a:lnTo>
                  <a:lnTo>
                    <a:pt x="381753" y="1244600"/>
                  </a:lnTo>
                  <a:lnTo>
                    <a:pt x="369572" y="1295400"/>
                  </a:lnTo>
                  <a:lnTo>
                    <a:pt x="369572" y="1371600"/>
                  </a:lnTo>
                  <a:lnTo>
                    <a:pt x="369838" y="1371600"/>
                  </a:lnTo>
                  <a:lnTo>
                    <a:pt x="369572" y="1422400"/>
                  </a:lnTo>
                  <a:lnTo>
                    <a:pt x="369572" y="1473200"/>
                  </a:lnTo>
                  <a:lnTo>
                    <a:pt x="372818" y="1485900"/>
                  </a:lnTo>
                  <a:lnTo>
                    <a:pt x="381910" y="1511300"/>
                  </a:lnTo>
                  <a:lnTo>
                    <a:pt x="395883" y="1524000"/>
                  </a:lnTo>
                  <a:lnTo>
                    <a:pt x="413768" y="1524000"/>
                  </a:lnTo>
                  <a:lnTo>
                    <a:pt x="561716" y="1562100"/>
                  </a:lnTo>
                  <a:lnTo>
                    <a:pt x="618799" y="1587500"/>
                  </a:lnTo>
                  <a:lnTo>
                    <a:pt x="654654" y="1638300"/>
                  </a:lnTo>
                  <a:lnTo>
                    <a:pt x="661398" y="1663700"/>
                  </a:lnTo>
                  <a:lnTo>
                    <a:pt x="668613" y="1676400"/>
                  </a:lnTo>
                  <a:lnTo>
                    <a:pt x="676273" y="1701800"/>
                  </a:lnTo>
                  <a:lnTo>
                    <a:pt x="684353" y="1714500"/>
                  </a:lnTo>
                  <a:lnTo>
                    <a:pt x="694649" y="1752600"/>
                  </a:lnTo>
                  <a:lnTo>
                    <a:pt x="696876" y="1778000"/>
                  </a:lnTo>
                  <a:lnTo>
                    <a:pt x="691115" y="1816100"/>
                  </a:lnTo>
                  <a:lnTo>
                    <a:pt x="677444" y="1841500"/>
                  </a:lnTo>
                  <a:lnTo>
                    <a:pt x="597209" y="1968500"/>
                  </a:lnTo>
                  <a:lnTo>
                    <a:pt x="589875" y="1981200"/>
                  </a:lnTo>
                  <a:lnTo>
                    <a:pt x="594117" y="2019300"/>
                  </a:lnTo>
                  <a:lnTo>
                    <a:pt x="727665" y="2159000"/>
                  </a:lnTo>
                  <a:lnTo>
                    <a:pt x="761559" y="2184400"/>
                  </a:lnTo>
                  <a:lnTo>
                    <a:pt x="910468" y="2184400"/>
                  </a:lnTo>
                  <a:lnTo>
                    <a:pt x="836725" y="2235200"/>
                  </a:lnTo>
                  <a:lnTo>
                    <a:pt x="817293" y="2247900"/>
                  </a:lnTo>
                  <a:close/>
                </a:path>
                <a:path w="2895600" h="2768600">
                  <a:moveTo>
                    <a:pt x="2881528" y="558800"/>
                  </a:moveTo>
                  <a:lnTo>
                    <a:pt x="2754651" y="558800"/>
                  </a:lnTo>
                  <a:lnTo>
                    <a:pt x="2766352" y="546100"/>
                  </a:lnTo>
                  <a:lnTo>
                    <a:pt x="2781710" y="533400"/>
                  </a:lnTo>
                  <a:lnTo>
                    <a:pt x="2799964" y="533400"/>
                  </a:lnTo>
                  <a:lnTo>
                    <a:pt x="2820352" y="520700"/>
                  </a:lnTo>
                  <a:lnTo>
                    <a:pt x="2849596" y="533400"/>
                  </a:lnTo>
                  <a:lnTo>
                    <a:pt x="2873477" y="546100"/>
                  </a:lnTo>
                  <a:lnTo>
                    <a:pt x="2881528" y="558800"/>
                  </a:lnTo>
                  <a:close/>
                </a:path>
                <a:path w="2895600" h="2768600">
                  <a:moveTo>
                    <a:pt x="1028110" y="673100"/>
                  </a:moveTo>
                  <a:lnTo>
                    <a:pt x="988489" y="673100"/>
                  </a:lnTo>
                  <a:lnTo>
                    <a:pt x="970018" y="660400"/>
                  </a:lnTo>
                  <a:lnTo>
                    <a:pt x="846508" y="584200"/>
                  </a:lnTo>
                  <a:lnTo>
                    <a:pt x="831803" y="571500"/>
                  </a:lnTo>
                  <a:lnTo>
                    <a:pt x="968834" y="571500"/>
                  </a:lnTo>
                  <a:lnTo>
                    <a:pt x="1010784" y="596900"/>
                  </a:lnTo>
                  <a:lnTo>
                    <a:pt x="1164732" y="596900"/>
                  </a:lnTo>
                  <a:lnTo>
                    <a:pt x="1153379" y="609600"/>
                  </a:lnTo>
                  <a:lnTo>
                    <a:pt x="1138309" y="622300"/>
                  </a:lnTo>
                  <a:lnTo>
                    <a:pt x="1101691" y="647700"/>
                  </a:lnTo>
                  <a:lnTo>
                    <a:pt x="1083404" y="647700"/>
                  </a:lnTo>
                  <a:lnTo>
                    <a:pt x="1065315" y="660400"/>
                  </a:lnTo>
                  <a:lnTo>
                    <a:pt x="1047489" y="660400"/>
                  </a:lnTo>
                  <a:lnTo>
                    <a:pt x="1028110" y="673100"/>
                  </a:lnTo>
                  <a:close/>
                </a:path>
                <a:path w="2895600" h="2768600">
                  <a:moveTo>
                    <a:pt x="1432058" y="812800"/>
                  </a:moveTo>
                  <a:lnTo>
                    <a:pt x="1335428" y="812800"/>
                  </a:lnTo>
                  <a:lnTo>
                    <a:pt x="1383374" y="800100"/>
                  </a:lnTo>
                  <a:lnTo>
                    <a:pt x="1432058" y="812800"/>
                  </a:lnTo>
                  <a:close/>
                </a:path>
                <a:path w="2895600" h="2768600">
                  <a:moveTo>
                    <a:pt x="1478594" y="1993900"/>
                  </a:moveTo>
                  <a:lnTo>
                    <a:pt x="1288158" y="1993900"/>
                  </a:lnTo>
                  <a:lnTo>
                    <a:pt x="1151446" y="1955800"/>
                  </a:lnTo>
                  <a:lnTo>
                    <a:pt x="1109753" y="1930400"/>
                  </a:lnTo>
                  <a:lnTo>
                    <a:pt x="1069884" y="1905000"/>
                  </a:lnTo>
                  <a:lnTo>
                    <a:pt x="1031924" y="1879600"/>
                  </a:lnTo>
                  <a:lnTo>
                    <a:pt x="995956" y="1854200"/>
                  </a:lnTo>
                  <a:lnTo>
                    <a:pt x="962066" y="1816100"/>
                  </a:lnTo>
                  <a:lnTo>
                    <a:pt x="930661" y="1790700"/>
                  </a:lnTo>
                  <a:lnTo>
                    <a:pt x="902134" y="1752600"/>
                  </a:lnTo>
                  <a:lnTo>
                    <a:pt x="876542" y="1714500"/>
                  </a:lnTo>
                  <a:lnTo>
                    <a:pt x="853944" y="1676400"/>
                  </a:lnTo>
                  <a:lnTo>
                    <a:pt x="834398" y="1638300"/>
                  </a:lnTo>
                  <a:lnTo>
                    <a:pt x="817592" y="1587500"/>
                  </a:lnTo>
                  <a:lnTo>
                    <a:pt x="804484" y="1536700"/>
                  </a:lnTo>
                  <a:lnTo>
                    <a:pt x="795095" y="1498600"/>
                  </a:lnTo>
                  <a:lnTo>
                    <a:pt x="789446" y="1447800"/>
                  </a:lnTo>
                  <a:lnTo>
                    <a:pt x="787559" y="1397000"/>
                  </a:lnTo>
                  <a:lnTo>
                    <a:pt x="789446" y="1358900"/>
                  </a:lnTo>
                  <a:lnTo>
                    <a:pt x="795095" y="1308100"/>
                  </a:lnTo>
                  <a:lnTo>
                    <a:pt x="804484" y="1257300"/>
                  </a:lnTo>
                  <a:lnTo>
                    <a:pt x="817592" y="1219200"/>
                  </a:lnTo>
                  <a:lnTo>
                    <a:pt x="834398" y="1168400"/>
                  </a:lnTo>
                  <a:lnTo>
                    <a:pt x="853944" y="1130300"/>
                  </a:lnTo>
                  <a:lnTo>
                    <a:pt x="876542" y="1092200"/>
                  </a:lnTo>
                  <a:lnTo>
                    <a:pt x="902134" y="1054100"/>
                  </a:lnTo>
                  <a:lnTo>
                    <a:pt x="930661" y="1016000"/>
                  </a:lnTo>
                  <a:lnTo>
                    <a:pt x="962066" y="977900"/>
                  </a:lnTo>
                  <a:lnTo>
                    <a:pt x="995956" y="952500"/>
                  </a:lnTo>
                  <a:lnTo>
                    <a:pt x="1031924" y="914400"/>
                  </a:lnTo>
                  <a:lnTo>
                    <a:pt x="1069884" y="889000"/>
                  </a:lnTo>
                  <a:lnTo>
                    <a:pt x="1109753" y="876300"/>
                  </a:lnTo>
                  <a:lnTo>
                    <a:pt x="1151446" y="850900"/>
                  </a:lnTo>
                  <a:lnTo>
                    <a:pt x="1288158" y="812800"/>
                  </a:lnTo>
                  <a:lnTo>
                    <a:pt x="1480028" y="812800"/>
                  </a:lnTo>
                  <a:lnTo>
                    <a:pt x="1618636" y="850900"/>
                  </a:lnTo>
                  <a:lnTo>
                    <a:pt x="1666938" y="876300"/>
                  </a:lnTo>
                  <a:lnTo>
                    <a:pt x="1335836" y="876300"/>
                  </a:lnTo>
                  <a:lnTo>
                    <a:pt x="1244490" y="901700"/>
                  </a:lnTo>
                  <a:lnTo>
                    <a:pt x="1201056" y="914400"/>
                  </a:lnTo>
                  <a:lnTo>
                    <a:pt x="1159361" y="927100"/>
                  </a:lnTo>
                  <a:lnTo>
                    <a:pt x="1119593" y="952500"/>
                  </a:lnTo>
                  <a:lnTo>
                    <a:pt x="1081936" y="977900"/>
                  </a:lnTo>
                  <a:lnTo>
                    <a:pt x="1046579" y="1003300"/>
                  </a:lnTo>
                  <a:lnTo>
                    <a:pt x="1013705" y="1028700"/>
                  </a:lnTo>
                  <a:lnTo>
                    <a:pt x="983502" y="1066800"/>
                  </a:lnTo>
                  <a:lnTo>
                    <a:pt x="956155" y="1104900"/>
                  </a:lnTo>
                  <a:lnTo>
                    <a:pt x="931851" y="1143000"/>
                  </a:lnTo>
                  <a:lnTo>
                    <a:pt x="910775" y="1181100"/>
                  </a:lnTo>
                  <a:lnTo>
                    <a:pt x="893114" y="1219200"/>
                  </a:lnTo>
                  <a:lnTo>
                    <a:pt x="879054" y="1257300"/>
                  </a:lnTo>
                  <a:lnTo>
                    <a:pt x="868781" y="1308100"/>
                  </a:lnTo>
                  <a:lnTo>
                    <a:pt x="862480" y="1358900"/>
                  </a:lnTo>
                  <a:lnTo>
                    <a:pt x="860339" y="1397000"/>
                  </a:lnTo>
                  <a:lnTo>
                    <a:pt x="862480" y="1447800"/>
                  </a:lnTo>
                  <a:lnTo>
                    <a:pt x="868781" y="1498600"/>
                  </a:lnTo>
                  <a:lnTo>
                    <a:pt x="879054" y="1536700"/>
                  </a:lnTo>
                  <a:lnTo>
                    <a:pt x="893114" y="1587500"/>
                  </a:lnTo>
                  <a:lnTo>
                    <a:pt x="910775" y="1625600"/>
                  </a:lnTo>
                  <a:lnTo>
                    <a:pt x="931851" y="1663700"/>
                  </a:lnTo>
                  <a:lnTo>
                    <a:pt x="956155" y="1701800"/>
                  </a:lnTo>
                  <a:lnTo>
                    <a:pt x="983502" y="1739900"/>
                  </a:lnTo>
                  <a:lnTo>
                    <a:pt x="1013705" y="1765300"/>
                  </a:lnTo>
                  <a:lnTo>
                    <a:pt x="1046579" y="1803400"/>
                  </a:lnTo>
                  <a:lnTo>
                    <a:pt x="1081936" y="1828800"/>
                  </a:lnTo>
                  <a:lnTo>
                    <a:pt x="1119593" y="1854200"/>
                  </a:lnTo>
                  <a:lnTo>
                    <a:pt x="1159361" y="1879600"/>
                  </a:lnTo>
                  <a:lnTo>
                    <a:pt x="1201056" y="1892300"/>
                  </a:lnTo>
                  <a:lnTo>
                    <a:pt x="1244490" y="1905000"/>
                  </a:lnTo>
                  <a:lnTo>
                    <a:pt x="1289479" y="1917700"/>
                  </a:lnTo>
                  <a:lnTo>
                    <a:pt x="1676931" y="1917700"/>
                  </a:lnTo>
                  <a:lnTo>
                    <a:pt x="1656998" y="1930400"/>
                  </a:lnTo>
                  <a:lnTo>
                    <a:pt x="1615314" y="1955800"/>
                  </a:lnTo>
                  <a:lnTo>
                    <a:pt x="1478594" y="1993900"/>
                  </a:lnTo>
                  <a:close/>
                </a:path>
                <a:path w="2895600" h="2768600">
                  <a:moveTo>
                    <a:pt x="2467029" y="1079500"/>
                  </a:moveTo>
                  <a:lnTo>
                    <a:pt x="2417381" y="1079500"/>
                  </a:lnTo>
                  <a:lnTo>
                    <a:pt x="2399117" y="1066800"/>
                  </a:lnTo>
                  <a:lnTo>
                    <a:pt x="2383756" y="1054100"/>
                  </a:lnTo>
                  <a:lnTo>
                    <a:pt x="2372060" y="1041400"/>
                  </a:lnTo>
                  <a:lnTo>
                    <a:pt x="1763818" y="1041400"/>
                  </a:lnTo>
                  <a:lnTo>
                    <a:pt x="1756857" y="1028700"/>
                  </a:lnTo>
                  <a:lnTo>
                    <a:pt x="1751177" y="1028700"/>
                  </a:lnTo>
                  <a:lnTo>
                    <a:pt x="1712775" y="990600"/>
                  </a:lnTo>
                  <a:lnTo>
                    <a:pt x="1671673" y="965200"/>
                  </a:lnTo>
                  <a:lnTo>
                    <a:pt x="1628139" y="939800"/>
                  </a:lnTo>
                  <a:lnTo>
                    <a:pt x="1582440" y="914400"/>
                  </a:lnTo>
                  <a:lnTo>
                    <a:pt x="1534846" y="901700"/>
                  </a:lnTo>
                  <a:lnTo>
                    <a:pt x="1435044" y="876300"/>
                  </a:lnTo>
                  <a:lnTo>
                    <a:pt x="1666938" y="876300"/>
                  </a:lnTo>
                  <a:lnTo>
                    <a:pt x="1712702" y="901700"/>
                  </a:lnTo>
                  <a:lnTo>
                    <a:pt x="1755801" y="939800"/>
                  </a:lnTo>
                  <a:lnTo>
                    <a:pt x="1796112" y="965200"/>
                  </a:lnTo>
                  <a:lnTo>
                    <a:pt x="2498961" y="965200"/>
                  </a:lnTo>
                  <a:lnTo>
                    <a:pt x="2507012" y="977900"/>
                  </a:lnTo>
                  <a:lnTo>
                    <a:pt x="2512916" y="1003300"/>
                  </a:lnTo>
                  <a:lnTo>
                    <a:pt x="2507012" y="1041400"/>
                  </a:lnTo>
                  <a:lnTo>
                    <a:pt x="2490911" y="1054100"/>
                  </a:lnTo>
                  <a:lnTo>
                    <a:pt x="2467029" y="1079500"/>
                  </a:lnTo>
                  <a:close/>
                </a:path>
                <a:path w="2895600" h="2768600">
                  <a:moveTo>
                    <a:pt x="2498961" y="965200"/>
                  </a:moveTo>
                  <a:lnTo>
                    <a:pt x="2372060" y="965200"/>
                  </a:lnTo>
                  <a:lnTo>
                    <a:pt x="2383756" y="952500"/>
                  </a:lnTo>
                  <a:lnTo>
                    <a:pt x="2399117" y="939800"/>
                  </a:lnTo>
                  <a:lnTo>
                    <a:pt x="2417381" y="939800"/>
                  </a:lnTo>
                  <a:lnTo>
                    <a:pt x="2437785" y="927100"/>
                  </a:lnTo>
                  <a:lnTo>
                    <a:pt x="2467029" y="939800"/>
                  </a:lnTo>
                  <a:lnTo>
                    <a:pt x="2490911" y="952500"/>
                  </a:lnTo>
                  <a:lnTo>
                    <a:pt x="2498961" y="965200"/>
                  </a:lnTo>
                  <a:close/>
                </a:path>
                <a:path w="2895600" h="2768600">
                  <a:moveTo>
                    <a:pt x="1676931" y="1917700"/>
                  </a:moveTo>
                  <a:lnTo>
                    <a:pt x="1477272" y="1917700"/>
                  </a:lnTo>
                  <a:lnTo>
                    <a:pt x="1522261" y="1905000"/>
                  </a:lnTo>
                  <a:lnTo>
                    <a:pt x="1565696" y="1892300"/>
                  </a:lnTo>
                  <a:lnTo>
                    <a:pt x="1607390" y="1879600"/>
                  </a:lnTo>
                  <a:lnTo>
                    <a:pt x="1647158" y="1854200"/>
                  </a:lnTo>
                  <a:lnTo>
                    <a:pt x="1684813" y="1828800"/>
                  </a:lnTo>
                  <a:lnTo>
                    <a:pt x="1720170" y="1803400"/>
                  </a:lnTo>
                  <a:lnTo>
                    <a:pt x="1753042" y="1765300"/>
                  </a:lnTo>
                  <a:lnTo>
                    <a:pt x="1783243" y="1739900"/>
                  </a:lnTo>
                  <a:lnTo>
                    <a:pt x="1810589" y="1701800"/>
                  </a:lnTo>
                  <a:lnTo>
                    <a:pt x="1834891" y="1663700"/>
                  </a:lnTo>
                  <a:lnTo>
                    <a:pt x="1855965" y="1625600"/>
                  </a:lnTo>
                  <a:lnTo>
                    <a:pt x="1873625" y="1587500"/>
                  </a:lnTo>
                  <a:lnTo>
                    <a:pt x="1887684" y="1536700"/>
                  </a:lnTo>
                  <a:lnTo>
                    <a:pt x="1897956" y="1498600"/>
                  </a:lnTo>
                  <a:lnTo>
                    <a:pt x="1904256" y="1447800"/>
                  </a:lnTo>
                  <a:lnTo>
                    <a:pt x="1906397" y="1397000"/>
                  </a:lnTo>
                  <a:lnTo>
                    <a:pt x="1909261" y="1384300"/>
                  </a:lnTo>
                  <a:lnTo>
                    <a:pt x="1917066" y="1371600"/>
                  </a:lnTo>
                  <a:lnTo>
                    <a:pt x="1928638" y="1371600"/>
                  </a:lnTo>
                  <a:lnTo>
                    <a:pt x="1942799" y="1358900"/>
                  </a:lnTo>
                  <a:lnTo>
                    <a:pt x="2595612" y="1358900"/>
                  </a:lnTo>
                  <a:lnTo>
                    <a:pt x="2607313" y="1346200"/>
                  </a:lnTo>
                  <a:lnTo>
                    <a:pt x="2622671" y="1333500"/>
                  </a:lnTo>
                  <a:lnTo>
                    <a:pt x="2640925" y="1333500"/>
                  </a:lnTo>
                  <a:lnTo>
                    <a:pt x="2661312" y="1320800"/>
                  </a:lnTo>
                  <a:lnTo>
                    <a:pt x="2690557" y="1333500"/>
                  </a:lnTo>
                  <a:lnTo>
                    <a:pt x="2714438" y="1346200"/>
                  </a:lnTo>
                  <a:lnTo>
                    <a:pt x="2730540" y="1371600"/>
                  </a:lnTo>
                  <a:lnTo>
                    <a:pt x="2736444" y="1397000"/>
                  </a:lnTo>
                  <a:lnTo>
                    <a:pt x="2730540" y="1435100"/>
                  </a:lnTo>
                  <a:lnTo>
                    <a:pt x="1978111" y="1435100"/>
                  </a:lnTo>
                  <a:lnTo>
                    <a:pt x="1972966" y="1485900"/>
                  </a:lnTo>
                  <a:lnTo>
                    <a:pt x="1963607" y="1536700"/>
                  </a:lnTo>
                  <a:lnTo>
                    <a:pt x="1950066" y="1587500"/>
                  </a:lnTo>
                  <a:lnTo>
                    <a:pt x="1932375" y="1638300"/>
                  </a:lnTo>
                  <a:lnTo>
                    <a:pt x="1912820" y="1676400"/>
                  </a:lnTo>
                  <a:lnTo>
                    <a:pt x="1890212" y="1714500"/>
                  </a:lnTo>
                  <a:lnTo>
                    <a:pt x="1864611" y="1752600"/>
                  </a:lnTo>
                  <a:lnTo>
                    <a:pt x="1836078" y="1790700"/>
                  </a:lnTo>
                  <a:lnTo>
                    <a:pt x="1804670" y="1816100"/>
                  </a:lnTo>
                  <a:lnTo>
                    <a:pt x="1770790" y="1854200"/>
                  </a:lnTo>
                  <a:lnTo>
                    <a:pt x="1734825" y="1879600"/>
                  </a:lnTo>
                  <a:lnTo>
                    <a:pt x="1696864" y="1905000"/>
                  </a:lnTo>
                  <a:lnTo>
                    <a:pt x="1676931" y="1917700"/>
                  </a:lnTo>
                  <a:close/>
                </a:path>
                <a:path w="2895600" h="2768600">
                  <a:moveTo>
                    <a:pt x="2690557" y="1473200"/>
                  </a:moveTo>
                  <a:lnTo>
                    <a:pt x="2640925" y="1473200"/>
                  </a:lnTo>
                  <a:lnTo>
                    <a:pt x="2622671" y="1460500"/>
                  </a:lnTo>
                  <a:lnTo>
                    <a:pt x="2607313" y="1447800"/>
                  </a:lnTo>
                  <a:lnTo>
                    <a:pt x="2595612" y="1435100"/>
                  </a:lnTo>
                  <a:lnTo>
                    <a:pt x="2730540" y="1435100"/>
                  </a:lnTo>
                  <a:lnTo>
                    <a:pt x="2714438" y="1447800"/>
                  </a:lnTo>
                  <a:lnTo>
                    <a:pt x="2690557" y="1473200"/>
                  </a:lnTo>
                  <a:close/>
                </a:path>
                <a:path w="2895600" h="2768600">
                  <a:moveTo>
                    <a:pt x="2117743" y="2184400"/>
                  </a:moveTo>
                  <a:lnTo>
                    <a:pt x="2005191" y="2184400"/>
                  </a:lnTo>
                  <a:lnTo>
                    <a:pt x="2023266" y="2171700"/>
                  </a:lnTo>
                  <a:lnTo>
                    <a:pt x="2039084" y="2159000"/>
                  </a:lnTo>
                  <a:lnTo>
                    <a:pt x="2161418" y="2044700"/>
                  </a:lnTo>
                  <a:lnTo>
                    <a:pt x="2172642" y="2019300"/>
                  </a:lnTo>
                  <a:lnTo>
                    <a:pt x="2177854" y="2006600"/>
                  </a:lnTo>
                  <a:lnTo>
                    <a:pt x="2176881" y="1981200"/>
                  </a:lnTo>
                  <a:lnTo>
                    <a:pt x="2169552" y="1968500"/>
                  </a:lnTo>
                  <a:lnTo>
                    <a:pt x="2094202" y="1854200"/>
                  </a:lnTo>
                  <a:lnTo>
                    <a:pt x="2089402" y="1841500"/>
                  </a:lnTo>
                  <a:lnTo>
                    <a:pt x="2085768" y="1841500"/>
                  </a:lnTo>
                  <a:lnTo>
                    <a:pt x="2083466" y="1828800"/>
                  </a:lnTo>
                  <a:lnTo>
                    <a:pt x="2082662" y="1816100"/>
                  </a:lnTo>
                  <a:lnTo>
                    <a:pt x="2085521" y="1803400"/>
                  </a:lnTo>
                  <a:lnTo>
                    <a:pt x="2093320" y="1790700"/>
                  </a:lnTo>
                  <a:lnTo>
                    <a:pt x="2710527" y="1790700"/>
                  </a:lnTo>
                  <a:lnTo>
                    <a:pt x="2722227" y="1765300"/>
                  </a:lnTo>
                  <a:lnTo>
                    <a:pt x="2737594" y="1752600"/>
                  </a:lnTo>
                  <a:lnTo>
                    <a:pt x="2805497" y="1752600"/>
                  </a:lnTo>
                  <a:lnTo>
                    <a:pt x="2829378" y="1765300"/>
                  </a:lnTo>
                  <a:lnTo>
                    <a:pt x="2845479" y="1790700"/>
                  </a:lnTo>
                  <a:lnTo>
                    <a:pt x="2851384" y="1816100"/>
                  </a:lnTo>
                  <a:lnTo>
                    <a:pt x="2845479" y="1854200"/>
                  </a:lnTo>
                  <a:lnTo>
                    <a:pt x="2186025" y="1854200"/>
                  </a:lnTo>
                  <a:lnTo>
                    <a:pt x="2231361" y="1930400"/>
                  </a:lnTo>
                  <a:lnTo>
                    <a:pt x="2241261" y="1955800"/>
                  </a:lnTo>
                  <a:lnTo>
                    <a:pt x="2247759" y="1968500"/>
                  </a:lnTo>
                  <a:lnTo>
                    <a:pt x="2250743" y="1993900"/>
                  </a:lnTo>
                  <a:lnTo>
                    <a:pt x="2250102" y="2019300"/>
                  </a:lnTo>
                  <a:lnTo>
                    <a:pt x="2245778" y="2032000"/>
                  </a:lnTo>
                  <a:lnTo>
                    <a:pt x="2237978" y="2057400"/>
                  </a:lnTo>
                  <a:lnTo>
                    <a:pt x="2226930" y="2070100"/>
                  </a:lnTo>
                  <a:lnTo>
                    <a:pt x="2212863" y="2095500"/>
                  </a:lnTo>
                  <a:lnTo>
                    <a:pt x="2117743" y="2184400"/>
                  </a:lnTo>
                  <a:close/>
                </a:path>
                <a:path w="2895600" h="2768600">
                  <a:moveTo>
                    <a:pt x="2805497" y="1892300"/>
                  </a:moveTo>
                  <a:lnTo>
                    <a:pt x="2737594" y="1892300"/>
                  </a:lnTo>
                  <a:lnTo>
                    <a:pt x="2722227" y="1879600"/>
                  </a:lnTo>
                  <a:lnTo>
                    <a:pt x="2710527" y="1854200"/>
                  </a:lnTo>
                  <a:lnTo>
                    <a:pt x="2845479" y="1854200"/>
                  </a:lnTo>
                  <a:lnTo>
                    <a:pt x="2829378" y="1879600"/>
                  </a:lnTo>
                  <a:lnTo>
                    <a:pt x="2805497" y="1892300"/>
                  </a:lnTo>
                  <a:close/>
                </a:path>
                <a:path w="2895600" h="2768600">
                  <a:moveTo>
                    <a:pt x="910468" y="2184400"/>
                  </a:moveTo>
                  <a:lnTo>
                    <a:pt x="761559" y="2184400"/>
                  </a:lnTo>
                  <a:lnTo>
                    <a:pt x="780347" y="2171700"/>
                  </a:lnTo>
                  <a:lnTo>
                    <a:pt x="798299" y="2171700"/>
                  </a:lnTo>
                  <a:lnTo>
                    <a:pt x="927349" y="2095500"/>
                  </a:lnTo>
                  <a:lnTo>
                    <a:pt x="957080" y="2082800"/>
                  </a:lnTo>
                  <a:lnTo>
                    <a:pt x="988705" y="2070100"/>
                  </a:lnTo>
                  <a:lnTo>
                    <a:pt x="1020805" y="2070100"/>
                  </a:lnTo>
                  <a:lnTo>
                    <a:pt x="1051962" y="2082800"/>
                  </a:lnTo>
                  <a:lnTo>
                    <a:pt x="1069543" y="2095500"/>
                  </a:lnTo>
                  <a:lnTo>
                    <a:pt x="1087388" y="2095500"/>
                  </a:lnTo>
                  <a:lnTo>
                    <a:pt x="1105433" y="2108200"/>
                  </a:lnTo>
                  <a:lnTo>
                    <a:pt x="1123614" y="2108200"/>
                  </a:lnTo>
                  <a:lnTo>
                    <a:pt x="1152856" y="2133600"/>
                  </a:lnTo>
                  <a:lnTo>
                    <a:pt x="1177075" y="2146300"/>
                  </a:lnTo>
                  <a:lnTo>
                    <a:pt x="965775" y="2146300"/>
                  </a:lnTo>
                  <a:lnTo>
                    <a:pt x="910468" y="2184400"/>
                  </a:lnTo>
                  <a:close/>
                </a:path>
                <a:path w="2895600" h="2768600">
                  <a:moveTo>
                    <a:pt x="1584681" y="2400300"/>
                  </a:moveTo>
                  <a:lnTo>
                    <a:pt x="1488984" y="2400300"/>
                  </a:lnTo>
                  <a:lnTo>
                    <a:pt x="1505455" y="2387600"/>
                  </a:lnTo>
                  <a:lnTo>
                    <a:pt x="1518056" y="2374900"/>
                  </a:lnTo>
                  <a:lnTo>
                    <a:pt x="1525564" y="2349500"/>
                  </a:lnTo>
                  <a:lnTo>
                    <a:pt x="1560075" y="2209800"/>
                  </a:lnTo>
                  <a:lnTo>
                    <a:pt x="1571415" y="2171700"/>
                  </a:lnTo>
                  <a:lnTo>
                    <a:pt x="1589674" y="2146300"/>
                  </a:lnTo>
                  <a:lnTo>
                    <a:pt x="1613901" y="2133600"/>
                  </a:lnTo>
                  <a:lnTo>
                    <a:pt x="1643146" y="2108200"/>
                  </a:lnTo>
                  <a:lnTo>
                    <a:pt x="1661328" y="2108200"/>
                  </a:lnTo>
                  <a:lnTo>
                    <a:pt x="1679373" y="2095500"/>
                  </a:lnTo>
                  <a:lnTo>
                    <a:pt x="1697217" y="2095500"/>
                  </a:lnTo>
                  <a:lnTo>
                    <a:pt x="1714799" y="2082800"/>
                  </a:lnTo>
                  <a:lnTo>
                    <a:pt x="1745955" y="2070100"/>
                  </a:lnTo>
                  <a:lnTo>
                    <a:pt x="1778054" y="2070100"/>
                  </a:lnTo>
                  <a:lnTo>
                    <a:pt x="1809676" y="2082800"/>
                  </a:lnTo>
                  <a:lnTo>
                    <a:pt x="1839400" y="2095500"/>
                  </a:lnTo>
                  <a:lnTo>
                    <a:pt x="1925441" y="2146300"/>
                  </a:lnTo>
                  <a:lnTo>
                    <a:pt x="1746025" y="2146300"/>
                  </a:lnTo>
                  <a:lnTo>
                    <a:pt x="1707248" y="2171700"/>
                  </a:lnTo>
                  <a:lnTo>
                    <a:pt x="1687503" y="2171700"/>
                  </a:lnTo>
                  <a:lnTo>
                    <a:pt x="1667608" y="2184400"/>
                  </a:lnTo>
                  <a:lnTo>
                    <a:pt x="1654706" y="2184400"/>
                  </a:lnTo>
                  <a:lnTo>
                    <a:pt x="1644025" y="2197100"/>
                  </a:lnTo>
                  <a:lnTo>
                    <a:pt x="1635980" y="2209800"/>
                  </a:lnTo>
                  <a:lnTo>
                    <a:pt x="1630988" y="2222500"/>
                  </a:lnTo>
                  <a:lnTo>
                    <a:pt x="1596453" y="2374900"/>
                  </a:lnTo>
                  <a:lnTo>
                    <a:pt x="1589713" y="2387600"/>
                  </a:lnTo>
                  <a:lnTo>
                    <a:pt x="1584681" y="2400300"/>
                  </a:lnTo>
                  <a:close/>
                </a:path>
                <a:path w="2895600" h="2768600">
                  <a:moveTo>
                    <a:pt x="1512631" y="2463800"/>
                  </a:moveTo>
                  <a:lnTo>
                    <a:pt x="1254115" y="2463800"/>
                  </a:lnTo>
                  <a:lnTo>
                    <a:pt x="1234263" y="2451100"/>
                  </a:lnTo>
                  <a:lnTo>
                    <a:pt x="1216092" y="2438400"/>
                  </a:lnTo>
                  <a:lnTo>
                    <a:pt x="1200216" y="2425700"/>
                  </a:lnTo>
                  <a:lnTo>
                    <a:pt x="1187104" y="2413000"/>
                  </a:lnTo>
                  <a:lnTo>
                    <a:pt x="1177040" y="2387600"/>
                  </a:lnTo>
                  <a:lnTo>
                    <a:pt x="1170308" y="2374900"/>
                  </a:lnTo>
                  <a:lnTo>
                    <a:pt x="1135784" y="2222500"/>
                  </a:lnTo>
                  <a:lnTo>
                    <a:pt x="1130792" y="2209800"/>
                  </a:lnTo>
                  <a:lnTo>
                    <a:pt x="1122747" y="2197100"/>
                  </a:lnTo>
                  <a:lnTo>
                    <a:pt x="1112066" y="2184400"/>
                  </a:lnTo>
                  <a:lnTo>
                    <a:pt x="1099164" y="2184400"/>
                  </a:lnTo>
                  <a:lnTo>
                    <a:pt x="1079261" y="2171700"/>
                  </a:lnTo>
                  <a:lnTo>
                    <a:pt x="1059507" y="2171700"/>
                  </a:lnTo>
                  <a:lnTo>
                    <a:pt x="1020723" y="2146300"/>
                  </a:lnTo>
                  <a:lnTo>
                    <a:pt x="1177075" y="2146300"/>
                  </a:lnTo>
                  <a:lnTo>
                    <a:pt x="1195325" y="2171700"/>
                  </a:lnTo>
                  <a:lnTo>
                    <a:pt x="1206661" y="2209800"/>
                  </a:lnTo>
                  <a:lnTo>
                    <a:pt x="1241184" y="2349500"/>
                  </a:lnTo>
                  <a:lnTo>
                    <a:pt x="1248692" y="2374900"/>
                  </a:lnTo>
                  <a:lnTo>
                    <a:pt x="1261293" y="2387600"/>
                  </a:lnTo>
                  <a:lnTo>
                    <a:pt x="1277764" y="2400300"/>
                  </a:lnTo>
                  <a:lnTo>
                    <a:pt x="1584681" y="2400300"/>
                  </a:lnTo>
                  <a:lnTo>
                    <a:pt x="1579649" y="2413000"/>
                  </a:lnTo>
                  <a:lnTo>
                    <a:pt x="1566543" y="2425700"/>
                  </a:lnTo>
                  <a:lnTo>
                    <a:pt x="1550680" y="2438400"/>
                  </a:lnTo>
                  <a:lnTo>
                    <a:pt x="1532494" y="2451100"/>
                  </a:lnTo>
                  <a:lnTo>
                    <a:pt x="1512631" y="2463800"/>
                  </a:lnTo>
                  <a:close/>
                </a:path>
                <a:path w="2895600" h="2768600">
                  <a:moveTo>
                    <a:pt x="2034893" y="2247900"/>
                  </a:moveTo>
                  <a:lnTo>
                    <a:pt x="1949467" y="2247900"/>
                  </a:lnTo>
                  <a:lnTo>
                    <a:pt x="1930047" y="2235200"/>
                  </a:lnTo>
                  <a:lnTo>
                    <a:pt x="1800973" y="2146300"/>
                  </a:lnTo>
                  <a:lnTo>
                    <a:pt x="1925441" y="2146300"/>
                  </a:lnTo>
                  <a:lnTo>
                    <a:pt x="1968461" y="2171700"/>
                  </a:lnTo>
                  <a:lnTo>
                    <a:pt x="1986407" y="2171700"/>
                  </a:lnTo>
                  <a:lnTo>
                    <a:pt x="2005191" y="2184400"/>
                  </a:lnTo>
                  <a:lnTo>
                    <a:pt x="2117743" y="2184400"/>
                  </a:lnTo>
                  <a:lnTo>
                    <a:pt x="2090565" y="2209800"/>
                  </a:lnTo>
                  <a:lnTo>
                    <a:pt x="2073888" y="2222500"/>
                  </a:lnTo>
                  <a:lnTo>
                    <a:pt x="2055174" y="2235200"/>
                  </a:lnTo>
                  <a:lnTo>
                    <a:pt x="2034893" y="2247900"/>
                  </a:lnTo>
                  <a:close/>
                </a:path>
                <a:path w="2895600" h="2768600">
                  <a:moveTo>
                    <a:pt x="1823224" y="2692400"/>
                  </a:moveTo>
                  <a:lnTo>
                    <a:pt x="1533572" y="2692400"/>
                  </a:lnTo>
                  <a:lnTo>
                    <a:pt x="1582307" y="2679700"/>
                  </a:lnTo>
                  <a:lnTo>
                    <a:pt x="1630591" y="2679700"/>
                  </a:lnTo>
                  <a:lnTo>
                    <a:pt x="1818605" y="2628900"/>
                  </a:lnTo>
                  <a:lnTo>
                    <a:pt x="1864169" y="2603500"/>
                  </a:lnTo>
                  <a:lnTo>
                    <a:pt x="1909095" y="2590800"/>
                  </a:lnTo>
                  <a:lnTo>
                    <a:pt x="1953351" y="2565400"/>
                  </a:lnTo>
                  <a:lnTo>
                    <a:pt x="1996906" y="2552700"/>
                  </a:lnTo>
                  <a:lnTo>
                    <a:pt x="2039728" y="2527300"/>
                  </a:lnTo>
                  <a:lnTo>
                    <a:pt x="2081785" y="2501900"/>
                  </a:lnTo>
                  <a:lnTo>
                    <a:pt x="2123047" y="2476500"/>
                  </a:lnTo>
                  <a:lnTo>
                    <a:pt x="2163481" y="2438400"/>
                  </a:lnTo>
                  <a:lnTo>
                    <a:pt x="2203056" y="2413000"/>
                  </a:lnTo>
                  <a:lnTo>
                    <a:pt x="2208984" y="2413000"/>
                  </a:lnTo>
                  <a:lnTo>
                    <a:pt x="2216342" y="2400300"/>
                  </a:lnTo>
                  <a:lnTo>
                    <a:pt x="2489266" y="2400300"/>
                  </a:lnTo>
                  <a:lnTo>
                    <a:pt x="2500762" y="2387600"/>
                  </a:lnTo>
                  <a:lnTo>
                    <a:pt x="2515763" y="2374900"/>
                  </a:lnTo>
                  <a:lnTo>
                    <a:pt x="2533545" y="2374900"/>
                  </a:lnTo>
                  <a:lnTo>
                    <a:pt x="2553379" y="2362200"/>
                  </a:lnTo>
                  <a:lnTo>
                    <a:pt x="2582053" y="2374900"/>
                  </a:lnTo>
                  <a:lnTo>
                    <a:pt x="2605473" y="2387600"/>
                  </a:lnTo>
                  <a:lnTo>
                    <a:pt x="2621265" y="2413000"/>
                  </a:lnTo>
                  <a:lnTo>
                    <a:pt x="2627056" y="2438400"/>
                  </a:lnTo>
                  <a:lnTo>
                    <a:pt x="2621265" y="2463800"/>
                  </a:lnTo>
                  <a:lnTo>
                    <a:pt x="2613369" y="2476500"/>
                  </a:lnTo>
                  <a:lnTo>
                    <a:pt x="2235495" y="2476500"/>
                  </a:lnTo>
                  <a:lnTo>
                    <a:pt x="2195899" y="2501900"/>
                  </a:lnTo>
                  <a:lnTo>
                    <a:pt x="2155373" y="2527300"/>
                  </a:lnTo>
                  <a:lnTo>
                    <a:pt x="2113946" y="2552700"/>
                  </a:lnTo>
                  <a:lnTo>
                    <a:pt x="2071647" y="2578100"/>
                  </a:lnTo>
                  <a:lnTo>
                    <a:pt x="2028505" y="2603500"/>
                  </a:lnTo>
                  <a:lnTo>
                    <a:pt x="1984550" y="2628900"/>
                  </a:lnTo>
                  <a:lnTo>
                    <a:pt x="1939810" y="2654300"/>
                  </a:lnTo>
                  <a:lnTo>
                    <a:pt x="1848091" y="2679700"/>
                  </a:lnTo>
                  <a:lnTo>
                    <a:pt x="1823224" y="2692400"/>
                  </a:lnTo>
                  <a:close/>
                </a:path>
                <a:path w="2895600" h="2768600">
                  <a:moveTo>
                    <a:pt x="1469864" y="2476500"/>
                  </a:moveTo>
                  <a:lnTo>
                    <a:pt x="1296884" y="2476500"/>
                  </a:lnTo>
                  <a:lnTo>
                    <a:pt x="1275154" y="2463800"/>
                  </a:lnTo>
                  <a:lnTo>
                    <a:pt x="1491589" y="2463800"/>
                  </a:lnTo>
                  <a:lnTo>
                    <a:pt x="1469864" y="2476500"/>
                  </a:lnTo>
                  <a:close/>
                </a:path>
                <a:path w="2895600" h="2768600">
                  <a:moveTo>
                    <a:pt x="2582053" y="2514600"/>
                  </a:moveTo>
                  <a:lnTo>
                    <a:pt x="2532013" y="2514600"/>
                  </a:lnTo>
                  <a:lnTo>
                    <a:pt x="2513112" y="2501900"/>
                  </a:lnTo>
                  <a:lnTo>
                    <a:pt x="2497595" y="2489200"/>
                  </a:lnTo>
                  <a:lnTo>
                    <a:pt x="2486381" y="2476500"/>
                  </a:lnTo>
                  <a:lnTo>
                    <a:pt x="2613369" y="2476500"/>
                  </a:lnTo>
                  <a:lnTo>
                    <a:pt x="2605473" y="2489200"/>
                  </a:lnTo>
                  <a:lnTo>
                    <a:pt x="2582053" y="2514600"/>
                  </a:lnTo>
                  <a:close/>
                </a:path>
                <a:path w="2895600" h="2768600">
                  <a:moveTo>
                    <a:pt x="1542693" y="2755900"/>
                  </a:moveTo>
                  <a:lnTo>
                    <a:pt x="1233367" y="2755900"/>
                  </a:lnTo>
                  <a:lnTo>
                    <a:pt x="1183485" y="2743200"/>
                  </a:lnTo>
                  <a:lnTo>
                    <a:pt x="1594639" y="2743200"/>
                  </a:lnTo>
                  <a:lnTo>
                    <a:pt x="1542693" y="2755900"/>
                  </a:lnTo>
                  <a:close/>
                </a:path>
                <a:path w="2895600" h="2768600">
                  <a:moveTo>
                    <a:pt x="1437831" y="2768600"/>
                  </a:moveTo>
                  <a:lnTo>
                    <a:pt x="1334140" y="2768600"/>
                  </a:lnTo>
                  <a:lnTo>
                    <a:pt x="1283593" y="2755900"/>
                  </a:lnTo>
                  <a:lnTo>
                    <a:pt x="1490412" y="2755900"/>
                  </a:lnTo>
                  <a:lnTo>
                    <a:pt x="1437831" y="2768600"/>
                  </a:lnTo>
                  <a:close/>
                </a:path>
              </a:pathLst>
            </a:custGeom>
            <a:solidFill>
              <a:srgbClr val="FFFFFF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8134" y="1824583"/>
              <a:ext cx="7056120" cy="6994525"/>
            </a:xfrm>
            <a:custGeom>
              <a:avLst/>
              <a:gdLst/>
              <a:ahLst/>
              <a:cxnLst/>
              <a:rect l="l" t="t" r="r" b="b"/>
              <a:pathLst>
                <a:path w="7056120" h="6994525">
                  <a:moveTo>
                    <a:pt x="6570314" y="6994349"/>
                  </a:moveTo>
                  <a:lnTo>
                    <a:pt x="485775" y="6994349"/>
                  </a:lnTo>
                  <a:lnTo>
                    <a:pt x="437762" y="6991972"/>
                  </a:lnTo>
                  <a:lnTo>
                    <a:pt x="390562" y="6984928"/>
                  </a:lnTo>
                  <a:lnTo>
                    <a:pt x="344494" y="6973351"/>
                  </a:lnTo>
                  <a:lnTo>
                    <a:pt x="299876" y="6957371"/>
                  </a:lnTo>
                  <a:lnTo>
                    <a:pt x="257028" y="6937121"/>
                  </a:lnTo>
                  <a:lnTo>
                    <a:pt x="216266" y="6912732"/>
                  </a:lnTo>
                  <a:lnTo>
                    <a:pt x="177911" y="6884337"/>
                  </a:lnTo>
                  <a:lnTo>
                    <a:pt x="142280" y="6852068"/>
                  </a:lnTo>
                  <a:lnTo>
                    <a:pt x="110010" y="6816436"/>
                  </a:lnTo>
                  <a:lnTo>
                    <a:pt x="81615" y="6778081"/>
                  </a:lnTo>
                  <a:lnTo>
                    <a:pt x="57227" y="6737319"/>
                  </a:lnTo>
                  <a:lnTo>
                    <a:pt x="36977" y="6694471"/>
                  </a:lnTo>
                  <a:lnTo>
                    <a:pt x="20997" y="6649853"/>
                  </a:lnTo>
                  <a:lnTo>
                    <a:pt x="9420" y="6603785"/>
                  </a:lnTo>
                  <a:lnTo>
                    <a:pt x="2377" y="6556585"/>
                  </a:lnTo>
                  <a:lnTo>
                    <a:pt x="0" y="6508572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6"/>
                  </a:lnTo>
                  <a:lnTo>
                    <a:pt x="485769" y="0"/>
                  </a:lnTo>
                  <a:lnTo>
                    <a:pt x="6570319" y="0"/>
                  </a:lnTo>
                  <a:lnTo>
                    <a:pt x="6618326" y="2376"/>
                  </a:lnTo>
                  <a:lnTo>
                    <a:pt x="6665526" y="9420"/>
                  </a:lnTo>
                  <a:lnTo>
                    <a:pt x="6711594" y="20997"/>
                  </a:lnTo>
                  <a:lnTo>
                    <a:pt x="6756212" y="36977"/>
                  </a:lnTo>
                  <a:lnTo>
                    <a:pt x="6799060" y="57227"/>
                  </a:lnTo>
                  <a:lnTo>
                    <a:pt x="6839822" y="81615"/>
                  </a:lnTo>
                  <a:lnTo>
                    <a:pt x="6878177" y="110010"/>
                  </a:lnTo>
                  <a:lnTo>
                    <a:pt x="6913808" y="142279"/>
                  </a:lnTo>
                  <a:lnTo>
                    <a:pt x="6946078" y="177911"/>
                  </a:lnTo>
                  <a:lnTo>
                    <a:pt x="6974473" y="216266"/>
                  </a:lnTo>
                  <a:lnTo>
                    <a:pt x="6998861" y="257027"/>
                  </a:lnTo>
                  <a:lnTo>
                    <a:pt x="7019111" y="299876"/>
                  </a:lnTo>
                  <a:lnTo>
                    <a:pt x="7035090" y="344494"/>
                  </a:lnTo>
                  <a:lnTo>
                    <a:pt x="7046668" y="390562"/>
                  </a:lnTo>
                  <a:lnTo>
                    <a:pt x="7053711" y="437761"/>
                  </a:lnTo>
                  <a:lnTo>
                    <a:pt x="7056088" y="485774"/>
                  </a:lnTo>
                  <a:lnTo>
                    <a:pt x="7056088" y="6508572"/>
                  </a:lnTo>
                  <a:lnTo>
                    <a:pt x="7053711" y="6556585"/>
                  </a:lnTo>
                  <a:lnTo>
                    <a:pt x="7046668" y="6603785"/>
                  </a:lnTo>
                  <a:lnTo>
                    <a:pt x="7035090" y="6649853"/>
                  </a:lnTo>
                  <a:lnTo>
                    <a:pt x="7019111" y="6694471"/>
                  </a:lnTo>
                  <a:lnTo>
                    <a:pt x="6998861" y="6737319"/>
                  </a:lnTo>
                  <a:lnTo>
                    <a:pt x="6974473" y="6778081"/>
                  </a:lnTo>
                  <a:lnTo>
                    <a:pt x="6946078" y="6816436"/>
                  </a:lnTo>
                  <a:lnTo>
                    <a:pt x="6913808" y="6852068"/>
                  </a:lnTo>
                  <a:lnTo>
                    <a:pt x="6878177" y="6884337"/>
                  </a:lnTo>
                  <a:lnTo>
                    <a:pt x="6839822" y="6912732"/>
                  </a:lnTo>
                  <a:lnTo>
                    <a:pt x="6799060" y="6937121"/>
                  </a:lnTo>
                  <a:lnTo>
                    <a:pt x="6756212" y="6957371"/>
                  </a:lnTo>
                  <a:lnTo>
                    <a:pt x="6711594" y="6973351"/>
                  </a:lnTo>
                  <a:lnTo>
                    <a:pt x="6665526" y="6984928"/>
                  </a:lnTo>
                  <a:lnTo>
                    <a:pt x="6618326" y="6991972"/>
                  </a:lnTo>
                  <a:lnTo>
                    <a:pt x="6570314" y="6994349"/>
                  </a:lnTo>
                  <a:close/>
                </a:path>
              </a:pathLst>
            </a:custGeom>
            <a:solidFill>
              <a:srgbClr val="FAEC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436" y="2146015"/>
              <a:ext cx="6351483" cy="63514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23871" y="1012132"/>
            <a:ext cx="7482840" cy="795972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185035">
              <a:lnSpc>
                <a:spcPct val="100000"/>
              </a:lnSpc>
              <a:spcBef>
                <a:spcPts val="1345"/>
              </a:spcBef>
            </a:pPr>
            <a:r>
              <a:rPr sz="6400" spc="100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605" dirty="0">
                <a:solidFill>
                  <a:srgbClr val="FAECD4"/>
                </a:solidFill>
                <a:latin typeface="SimSun"/>
                <a:cs typeface="SimSun"/>
              </a:rPr>
              <a:t>v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ee</a:t>
            </a:r>
            <a:r>
              <a:rPr sz="6400" spc="305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endParaRPr sz="6400">
              <a:latin typeface="SimSun"/>
              <a:cs typeface="SimSun"/>
            </a:endParaRPr>
          </a:p>
          <a:p>
            <a:pPr marL="33655" marR="229235" indent="109855">
              <a:lnSpc>
                <a:spcPct val="116199"/>
              </a:lnSpc>
            </a:pP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305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1575" dirty="0">
                <a:solidFill>
                  <a:srgbClr val="FAECD4"/>
                </a:solidFill>
                <a:latin typeface="SimSun"/>
                <a:cs typeface="SimSun"/>
              </a:rPr>
              <a:t>l</a:t>
            </a:r>
            <a:r>
              <a:rPr sz="6400" dirty="0">
                <a:solidFill>
                  <a:srgbClr val="FAECD4"/>
                </a:solidFill>
                <a:latin typeface="SimSun"/>
                <a:cs typeface="SimSun"/>
              </a:rPr>
              <a:t>d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5" dirty="0">
                <a:solidFill>
                  <a:srgbClr val="FAECD4"/>
                </a:solidFill>
                <a:latin typeface="SimSun"/>
                <a:cs typeface="SimSun"/>
              </a:rPr>
              <a:t>p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725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305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575" dirty="0">
                <a:solidFill>
                  <a:srgbClr val="FAECD4"/>
                </a:solidFill>
                <a:latin typeface="SimSun"/>
                <a:cs typeface="SimSun"/>
              </a:rPr>
              <a:t>l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675" dirty="0">
                <a:solidFill>
                  <a:srgbClr val="FAECD4"/>
                </a:solidFill>
                <a:latin typeface="SimSun"/>
                <a:cs typeface="SimSun"/>
              </a:rPr>
              <a:t>s  </a:t>
            </a:r>
            <a:r>
              <a:rPr sz="6400" spc="545" dirty="0">
                <a:solidFill>
                  <a:srgbClr val="FAECD4"/>
                </a:solidFill>
                <a:latin typeface="SimSun"/>
                <a:cs typeface="SimSun"/>
              </a:rPr>
              <a:t>w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600" dirty="0">
                <a:solidFill>
                  <a:srgbClr val="FAECD4"/>
                </a:solidFill>
                <a:latin typeface="SimSun"/>
                <a:cs typeface="SimSun"/>
              </a:rPr>
              <a:t>y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40" dirty="0">
                <a:solidFill>
                  <a:srgbClr val="FAECD4"/>
                </a:solidFill>
                <a:latin typeface="SimSun"/>
                <a:cs typeface="SimSun"/>
              </a:rPr>
              <a:t>b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515" dirty="0">
                <a:solidFill>
                  <a:srgbClr val="FAECD4"/>
                </a:solidFill>
                <a:latin typeface="SimSun"/>
                <a:cs typeface="SimSun"/>
              </a:rPr>
              <a:t>c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110" dirty="0">
                <a:solidFill>
                  <a:srgbClr val="FAECD4"/>
                </a:solidFill>
                <a:latin typeface="SimSun"/>
                <a:cs typeface="SimSun"/>
              </a:rPr>
              <a:t>u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380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600" dirty="0">
                <a:solidFill>
                  <a:srgbClr val="FAECD4"/>
                </a:solidFill>
                <a:latin typeface="SimSun"/>
                <a:cs typeface="SimSun"/>
              </a:rPr>
              <a:t>y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515" dirty="0">
                <a:solidFill>
                  <a:srgbClr val="FAECD4"/>
                </a:solidFill>
                <a:latin typeface="SimSun"/>
                <a:cs typeface="SimSun"/>
              </a:rPr>
              <a:t>c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2235" dirty="0">
                <a:solidFill>
                  <a:srgbClr val="FAECD4"/>
                </a:solidFill>
                <a:latin typeface="SimSun"/>
                <a:cs typeface="SimSun"/>
              </a:rPr>
              <a:t>'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endParaRPr sz="6400">
              <a:latin typeface="SimSun"/>
              <a:cs typeface="SimSun"/>
            </a:endParaRPr>
          </a:p>
          <a:p>
            <a:pPr marL="2636520">
              <a:lnSpc>
                <a:spcPct val="100000"/>
              </a:lnSpc>
              <a:spcBef>
                <a:spcPts val="1245"/>
              </a:spcBef>
            </a:pPr>
            <a:r>
              <a:rPr sz="6400" spc="-840" dirty="0">
                <a:solidFill>
                  <a:srgbClr val="FAECD4"/>
                </a:solidFill>
                <a:latin typeface="SimSun"/>
                <a:cs typeface="SimSun"/>
              </a:rPr>
              <a:t>recall</a:t>
            </a:r>
            <a:endParaRPr sz="6400">
              <a:latin typeface="SimSun"/>
              <a:cs typeface="SimSun"/>
            </a:endParaRPr>
          </a:p>
          <a:p>
            <a:pPr marL="12700" marR="5080" indent="428625">
              <a:lnSpc>
                <a:spcPct val="116199"/>
              </a:lnSpc>
            </a:pP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515" dirty="0">
                <a:solidFill>
                  <a:srgbClr val="FAECD4"/>
                </a:solidFill>
                <a:latin typeface="SimSun"/>
                <a:cs typeface="SimSun"/>
              </a:rPr>
              <a:t>c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515" dirty="0">
                <a:solidFill>
                  <a:srgbClr val="FAECD4"/>
                </a:solidFill>
                <a:latin typeface="SimSun"/>
                <a:cs typeface="SimSun"/>
              </a:rPr>
              <a:t>c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5" dirty="0">
                <a:solidFill>
                  <a:srgbClr val="FAECD4"/>
                </a:solidFill>
                <a:latin typeface="SimSun"/>
                <a:cs typeface="SimSun"/>
              </a:rPr>
              <a:t>d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1575" dirty="0">
                <a:solidFill>
                  <a:srgbClr val="FAECD4"/>
                </a:solidFill>
                <a:latin typeface="SimSun"/>
                <a:cs typeface="SimSun"/>
              </a:rPr>
              <a:t>l</a:t>
            </a:r>
            <a:r>
              <a:rPr sz="6400" spc="-675" dirty="0">
                <a:solidFill>
                  <a:srgbClr val="FAECD4"/>
                </a:solidFill>
                <a:latin typeface="SimSun"/>
                <a:cs typeface="SimSun"/>
              </a:rPr>
              <a:t>s 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5" dirty="0">
                <a:solidFill>
                  <a:srgbClr val="FAECD4"/>
                </a:solidFill>
                <a:latin typeface="SimSun"/>
                <a:cs typeface="SimSun"/>
              </a:rPr>
              <a:t>dd</a:t>
            </a:r>
            <a:r>
              <a:rPr sz="6400" spc="-725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675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545" dirty="0">
                <a:solidFill>
                  <a:srgbClr val="FAECD4"/>
                </a:solidFill>
                <a:latin typeface="SimSun"/>
                <a:cs typeface="SimSun"/>
              </a:rPr>
              <a:t>w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600" dirty="0">
                <a:solidFill>
                  <a:srgbClr val="FAECD4"/>
                </a:solidFill>
                <a:latin typeface="SimSun"/>
                <a:cs typeface="SimSun"/>
              </a:rPr>
              <a:t>y</a:t>
            </a:r>
            <a:endParaRPr sz="6400">
              <a:latin typeface="SimSun"/>
              <a:cs typeface="SimSun"/>
            </a:endParaRPr>
          </a:p>
          <a:p>
            <a:pPr marL="2066925">
              <a:lnSpc>
                <a:spcPct val="100000"/>
              </a:lnSpc>
              <a:spcBef>
                <a:spcPts val="1245"/>
              </a:spcBef>
            </a:pP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100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1925" dirty="0">
                <a:solidFill>
                  <a:srgbClr val="FAECD4"/>
                </a:solidFill>
                <a:latin typeface="SimSun"/>
                <a:cs typeface="SimSun"/>
              </a:rPr>
              <a:t>m</a:t>
            </a:r>
            <a:r>
              <a:rPr sz="6400" spc="-380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930" dirty="0">
                <a:solidFill>
                  <a:srgbClr val="FAECD4"/>
                </a:solidFill>
                <a:latin typeface="SimSun"/>
                <a:cs typeface="SimSun"/>
              </a:rPr>
              <a:t>?</a:t>
            </a:r>
            <a:endParaRPr sz="6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986" y="363887"/>
            <a:ext cx="17600930" cy="9547860"/>
            <a:chOff x="338986" y="363887"/>
            <a:chExt cx="17600930" cy="9547860"/>
          </a:xfrm>
        </p:grpSpPr>
        <p:sp>
          <p:nvSpPr>
            <p:cNvPr id="3" name="object 3"/>
            <p:cNvSpPr/>
            <p:nvPr/>
          </p:nvSpPr>
          <p:spPr>
            <a:xfrm>
              <a:off x="338986" y="363887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015" y="1820510"/>
              <a:ext cx="13849349" cy="75362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560446"/>
            <a:ext cx="1559750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0" dirty="0">
                <a:solidFill>
                  <a:srgbClr val="FFFFFF"/>
                </a:solidFill>
                <a:latin typeface="Times New Roman"/>
                <a:cs typeface="Times New Roman"/>
              </a:rPr>
              <a:t>Photograph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21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55" dirty="0">
                <a:solidFill>
                  <a:srgbClr val="FFFFFF"/>
                </a:solidFill>
                <a:latin typeface="Times New Roman"/>
                <a:cs typeface="Times New Roman"/>
              </a:rPr>
              <a:t>Gallery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40" dirty="0">
                <a:solidFill>
                  <a:srgbClr val="FFFFFF"/>
                </a:solidFill>
                <a:latin typeface="Times New Roman"/>
                <a:cs typeface="Times New Roman"/>
              </a:rPr>
              <a:t>Page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3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05" dirty="0">
                <a:solidFill>
                  <a:srgbClr val="FFFFFF"/>
                </a:solidFill>
                <a:latin typeface="Times New Roman"/>
                <a:cs typeface="Times New Roman"/>
              </a:rPr>
              <a:t>Missing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35" dirty="0">
                <a:solidFill>
                  <a:srgbClr val="FFFFFF"/>
                </a:solidFill>
                <a:latin typeface="Times New Roman"/>
                <a:cs typeface="Times New Roman"/>
              </a:rPr>
              <a:t>Recovered</a:t>
            </a:r>
            <a:r>
              <a:rPr sz="5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00" spc="-105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4347" y="948118"/>
            <a:ext cx="39763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30" dirty="0">
                <a:solidFill>
                  <a:srgbClr val="E14661"/>
                </a:solidFill>
                <a:latin typeface="Times New Roman"/>
                <a:cs typeface="Times New Roman"/>
              </a:rPr>
              <a:t>Dependencies</a:t>
            </a:r>
            <a:endParaRPr sz="5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97298" y="1858021"/>
            <a:ext cx="9624060" cy="7153909"/>
            <a:chOff x="1497298" y="1858021"/>
            <a:chExt cx="9624060" cy="71539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298" y="2550209"/>
              <a:ext cx="127799" cy="127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298" y="5148799"/>
              <a:ext cx="127799" cy="127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298" y="8397037"/>
              <a:ext cx="127799" cy="127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7663" y="2551463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7663" y="7018688"/>
              <a:ext cx="133350" cy="133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63016" y="1877071"/>
              <a:ext cx="19050" cy="7115809"/>
            </a:xfrm>
            <a:custGeom>
              <a:avLst/>
              <a:gdLst/>
              <a:ahLst/>
              <a:cxnLst/>
              <a:rect l="l" t="t" r="r" b="b"/>
              <a:pathLst>
                <a:path w="19050" h="7115809">
                  <a:moveTo>
                    <a:pt x="19047" y="0"/>
                  </a:moveTo>
                  <a:lnTo>
                    <a:pt x="0" y="7115222"/>
                  </a:lnTo>
                </a:path>
              </a:pathLst>
            </a:custGeom>
            <a:ln w="380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spc="-100" dirty="0"/>
              <a:t>Massive</a:t>
            </a:r>
            <a:r>
              <a:rPr spc="-5" dirty="0"/>
              <a:t> </a:t>
            </a:r>
            <a:r>
              <a:rPr spc="30" dirty="0"/>
              <a:t>data</a:t>
            </a:r>
            <a:r>
              <a:rPr spc="-5" dirty="0"/>
              <a:t> </a:t>
            </a:r>
            <a:r>
              <a:rPr spc="10" dirty="0"/>
              <a:t>storage</a:t>
            </a:r>
            <a:r>
              <a:rPr spc="-5" dirty="0"/>
              <a:t> </a:t>
            </a:r>
            <a:r>
              <a:rPr spc="35" dirty="0"/>
              <a:t>burden. </a:t>
            </a:r>
            <a:r>
              <a:rPr spc="-894" dirty="0"/>
              <a:t> </a:t>
            </a:r>
            <a:r>
              <a:rPr spc="-395" dirty="0"/>
              <a:t>T</a:t>
            </a:r>
            <a:r>
              <a:rPr spc="110" dirty="0"/>
              <a:t>h</a:t>
            </a:r>
            <a:r>
              <a:rPr dirty="0"/>
              <a:t>e</a:t>
            </a:r>
            <a:r>
              <a:rPr spc="5" dirty="0"/>
              <a:t> </a:t>
            </a:r>
            <a:r>
              <a:rPr spc="-455" dirty="0"/>
              <a:t>M</a:t>
            </a:r>
            <a:r>
              <a:rPr spc="-570" dirty="0"/>
              <a:t>L</a:t>
            </a:r>
            <a:r>
              <a:rPr spc="5" dirty="0"/>
              <a:t> </a:t>
            </a:r>
            <a:r>
              <a:rPr spc="-15" dirty="0"/>
              <a:t>t</a:t>
            </a:r>
            <a:r>
              <a:rPr spc="-5" dirty="0"/>
              <a:t>e</a:t>
            </a:r>
            <a:r>
              <a:rPr spc="-75" dirty="0"/>
              <a:t>c</a:t>
            </a:r>
            <a:r>
              <a:rPr spc="110" dirty="0"/>
              <a:t>h</a:t>
            </a:r>
            <a:r>
              <a:rPr spc="185" dirty="0"/>
              <a:t>n</a:t>
            </a:r>
            <a:r>
              <a:rPr spc="-45" dirty="0"/>
              <a:t>o</a:t>
            </a:r>
            <a:r>
              <a:rPr spc="-85" dirty="0"/>
              <a:t>l</a:t>
            </a:r>
            <a:r>
              <a:rPr spc="-45" dirty="0"/>
              <a:t>o</a:t>
            </a:r>
            <a:r>
              <a:rPr spc="-160" dirty="0"/>
              <a:t>g</a:t>
            </a:r>
            <a:r>
              <a:rPr spc="-330" dirty="0"/>
              <a:t>y</a:t>
            </a:r>
            <a:r>
              <a:rPr spc="5" dirty="0"/>
              <a:t> </a:t>
            </a:r>
            <a:r>
              <a:rPr spc="75" dirty="0"/>
              <a:t>u</a:t>
            </a:r>
            <a:r>
              <a:rPr spc="25" dirty="0"/>
              <a:t>s</a:t>
            </a:r>
            <a:r>
              <a:rPr spc="-5" dirty="0"/>
              <a:t>e</a:t>
            </a:r>
            <a:r>
              <a:rPr spc="15" dirty="0"/>
              <a:t>d</a:t>
            </a:r>
            <a:r>
              <a:rPr spc="5" dirty="0"/>
              <a:t> </a:t>
            </a:r>
            <a:r>
              <a:rPr spc="-30" dirty="0"/>
              <a:t>i</a:t>
            </a:r>
            <a:r>
              <a:rPr spc="125" dirty="0"/>
              <a:t>n  </a:t>
            </a:r>
            <a:r>
              <a:rPr spc="-35" dirty="0"/>
              <a:t>face</a:t>
            </a:r>
            <a:r>
              <a:rPr dirty="0"/>
              <a:t> detection </a:t>
            </a:r>
            <a:r>
              <a:rPr spc="60" dirty="0"/>
              <a:t>requires </a:t>
            </a:r>
            <a:r>
              <a:rPr spc="65" dirty="0"/>
              <a:t> </a:t>
            </a:r>
            <a:r>
              <a:rPr spc="-55" dirty="0"/>
              <a:t>powerful</a:t>
            </a:r>
            <a:r>
              <a:rPr dirty="0"/>
              <a:t> </a:t>
            </a:r>
            <a:r>
              <a:rPr spc="30" dirty="0"/>
              <a:t>data</a:t>
            </a:r>
            <a:r>
              <a:rPr dirty="0"/>
              <a:t> </a:t>
            </a:r>
            <a:r>
              <a:rPr spc="-20" dirty="0"/>
              <a:t>storage.</a:t>
            </a:r>
          </a:p>
          <a:p>
            <a:pPr marL="12700" marR="404495">
              <a:lnSpc>
                <a:spcPct val="116799"/>
              </a:lnSpc>
            </a:pPr>
            <a:r>
              <a:rPr spc="-65" dirty="0"/>
              <a:t>False</a:t>
            </a:r>
            <a:r>
              <a:rPr dirty="0"/>
              <a:t> </a:t>
            </a:r>
            <a:r>
              <a:rPr spc="-60" dirty="0"/>
              <a:t>positives,</a:t>
            </a:r>
            <a:r>
              <a:rPr dirty="0"/>
              <a:t> </a:t>
            </a:r>
            <a:r>
              <a:rPr spc="-35" dirty="0"/>
              <a:t>where</a:t>
            </a:r>
            <a:r>
              <a:rPr spc="-5" dirty="0"/>
              <a:t> </a:t>
            </a:r>
            <a:r>
              <a:rPr spc="30" dirty="0"/>
              <a:t>the </a:t>
            </a:r>
            <a:r>
              <a:rPr spc="35" dirty="0"/>
              <a:t> </a:t>
            </a:r>
            <a:r>
              <a:rPr spc="15" dirty="0"/>
              <a:t>algorithm</a:t>
            </a:r>
            <a:r>
              <a:rPr spc="-10" dirty="0"/>
              <a:t> </a:t>
            </a:r>
            <a:r>
              <a:rPr spc="30" dirty="0"/>
              <a:t>matches</a:t>
            </a:r>
            <a:r>
              <a:rPr spc="-5" dirty="0"/>
              <a:t> </a:t>
            </a:r>
            <a:r>
              <a:rPr spc="70" dirty="0"/>
              <a:t>a</a:t>
            </a:r>
            <a:r>
              <a:rPr spc="-10" dirty="0"/>
              <a:t> query </a:t>
            </a:r>
            <a:r>
              <a:rPr spc="-894" dirty="0"/>
              <a:t> </a:t>
            </a:r>
            <a:r>
              <a:rPr spc="-5" dirty="0"/>
              <a:t>image</a:t>
            </a:r>
            <a:r>
              <a:rPr dirty="0"/>
              <a:t> </a:t>
            </a:r>
            <a:r>
              <a:rPr spc="-105" dirty="0"/>
              <a:t>with</a:t>
            </a:r>
            <a:r>
              <a:rPr dirty="0"/>
              <a:t> </a:t>
            </a:r>
            <a:r>
              <a:rPr spc="70" dirty="0"/>
              <a:t>a</a:t>
            </a:r>
            <a:r>
              <a:rPr dirty="0"/>
              <a:t> </a:t>
            </a:r>
            <a:r>
              <a:rPr spc="-35" dirty="0"/>
              <a:t>face</a:t>
            </a:r>
            <a:r>
              <a:rPr dirty="0"/>
              <a:t> </a:t>
            </a:r>
            <a:r>
              <a:rPr spc="35" dirty="0"/>
              <a:t>from</a:t>
            </a:r>
            <a:r>
              <a:rPr dirty="0"/>
              <a:t> </a:t>
            </a:r>
            <a:r>
              <a:rPr spc="30" dirty="0"/>
              <a:t>the </a:t>
            </a:r>
            <a:r>
              <a:rPr spc="-894" dirty="0"/>
              <a:t> </a:t>
            </a:r>
            <a:r>
              <a:rPr spc="-45" dirty="0"/>
              <a:t>known-faces</a:t>
            </a:r>
            <a:r>
              <a:rPr spc="-5" dirty="0"/>
              <a:t> </a:t>
            </a:r>
            <a:r>
              <a:rPr spc="25" dirty="0"/>
              <a:t>database </a:t>
            </a:r>
            <a:r>
              <a:rPr spc="30" dirty="0"/>
              <a:t> </a:t>
            </a:r>
            <a:r>
              <a:rPr spc="-5" dirty="0"/>
              <a:t>erroneously.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pc="-80" dirty="0"/>
              <a:t>Time</a:t>
            </a:r>
            <a:r>
              <a:rPr spc="-30" dirty="0"/>
              <a:t> </a:t>
            </a:r>
            <a:r>
              <a:rPr spc="-120" dirty="0"/>
              <a:t>Latency.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299111" y="948118"/>
            <a:ext cx="5909945" cy="828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09930" algn="ctr">
              <a:lnSpc>
                <a:spcPct val="100000"/>
              </a:lnSpc>
              <a:spcBef>
                <a:spcPts val="100"/>
              </a:spcBef>
            </a:pPr>
            <a:r>
              <a:rPr sz="5600" spc="-260" dirty="0">
                <a:solidFill>
                  <a:srgbClr val="E14661"/>
                </a:solidFill>
                <a:latin typeface="Times New Roman"/>
                <a:cs typeface="Times New Roman"/>
              </a:rPr>
              <a:t>Show</a:t>
            </a:r>
            <a:r>
              <a:rPr sz="5600" spc="-35" dirty="0">
                <a:solidFill>
                  <a:srgbClr val="E14661"/>
                </a:solidFill>
                <a:latin typeface="Times New Roman"/>
                <a:cs typeface="Times New Roman"/>
              </a:rPr>
              <a:t> </a:t>
            </a:r>
            <a:r>
              <a:rPr sz="5600" spc="-30" dirty="0">
                <a:solidFill>
                  <a:srgbClr val="E14661"/>
                </a:solidFill>
                <a:latin typeface="Times New Roman"/>
                <a:cs typeface="Times New Roman"/>
              </a:rPr>
              <a:t>Stopper</a:t>
            </a:r>
            <a:endParaRPr sz="5600">
              <a:latin typeface="Times New Roman"/>
              <a:cs typeface="Times New Roman"/>
            </a:endParaRPr>
          </a:p>
          <a:p>
            <a:pPr marL="12700" marR="5080">
              <a:lnSpc>
                <a:spcPct val="116300"/>
              </a:lnSpc>
              <a:spcBef>
                <a:spcPts val="3000"/>
              </a:spcBef>
              <a:tabLst>
                <a:tab pos="3063240" algn="l"/>
              </a:tabLst>
            </a:pPr>
            <a:r>
              <a:rPr sz="3600" spc="-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8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tracking </a:t>
            </a:r>
            <a:r>
              <a:rPr sz="3600" spc="6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3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Times New Roman"/>
                <a:cs typeface="Times New Roman"/>
              </a:rPr>
              <a:t>missing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Times New Roman"/>
                <a:cs typeface="Times New Roman"/>
              </a:rPr>
              <a:t>person	</a:t>
            </a:r>
            <a:r>
              <a:rPr sz="3600" spc="-17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600" spc="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3600" spc="45" dirty="0">
                <a:solidFill>
                  <a:srgbClr val="FFFFFF"/>
                </a:solidFill>
                <a:latin typeface="Times New Roman"/>
                <a:cs typeface="Times New Roman"/>
              </a:rPr>
              <a:t>far </a:t>
            </a:r>
            <a:r>
              <a:rPr sz="36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Times New Roman"/>
                <a:cs typeface="Times New Roman"/>
              </a:rPr>
              <a:t>more </a:t>
            </a:r>
            <a:r>
              <a:rPr sz="3600" spc="-40" dirty="0">
                <a:solidFill>
                  <a:srgbClr val="FFFFFF"/>
                </a:solidFill>
                <a:latin typeface="Times New Roman"/>
                <a:cs typeface="Times New Roman"/>
              </a:rPr>
              <a:t>digitalized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smooth </a:t>
            </a:r>
            <a:r>
              <a:rPr sz="3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helping </a:t>
            </a:r>
            <a:r>
              <a:rPr sz="3600" spc="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600" spc="-85" dirty="0">
                <a:solidFill>
                  <a:srgbClr val="FFFFFF"/>
                </a:solidFill>
                <a:latin typeface="Times New Roman"/>
                <a:cs typeface="Times New Roman"/>
              </a:rPr>
              <a:t>Police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600" spc="-50" dirty="0">
                <a:solidFill>
                  <a:srgbClr val="FFFFFF"/>
                </a:solidFill>
                <a:latin typeface="Times New Roman"/>
                <a:cs typeface="Times New Roman"/>
              </a:rPr>
              <a:t>officials </a:t>
            </a:r>
            <a:r>
              <a:rPr sz="3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track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90" dirty="0">
                <a:solidFill>
                  <a:srgbClr val="FFFFFF"/>
                </a:solidFill>
                <a:latin typeface="Times New Roman"/>
                <a:cs typeface="Times New Roman"/>
              </a:rPr>
              <a:t>down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imes New Roman"/>
                <a:cs typeface="Times New Roman"/>
              </a:rPr>
              <a:t>faster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than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conventional 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process.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 marR="295275">
              <a:lnSpc>
                <a:spcPct val="116300"/>
              </a:lnSpc>
              <a:spcBef>
                <a:spcPts val="5"/>
              </a:spcBef>
            </a:pPr>
            <a:r>
              <a:rPr sz="3600" spc="-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Times New Roman"/>
                <a:cs typeface="Times New Roman"/>
              </a:rPr>
              <a:t>Matching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Fingerprint </a:t>
            </a:r>
            <a:r>
              <a:rPr sz="3600" spc="10" dirty="0">
                <a:solidFill>
                  <a:srgbClr val="FFFFFF"/>
                </a:solidFill>
                <a:latin typeface="Times New Roman"/>
                <a:cs typeface="Times New Roman"/>
              </a:rPr>
              <a:t>Scanning </a:t>
            </a:r>
            <a:r>
              <a:rPr sz="3600" spc="-60" dirty="0">
                <a:solidFill>
                  <a:srgbClr val="FFFFFF"/>
                </a:solidFill>
                <a:latin typeface="Times New Roman"/>
                <a:cs typeface="Times New Roman"/>
              </a:rPr>
              <a:t>Methods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makes </a:t>
            </a:r>
            <a:r>
              <a:rPr sz="3600" spc="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3600" spc="60" dirty="0">
                <a:solidFill>
                  <a:srgbClr val="FFFFFF"/>
                </a:solidFill>
                <a:latin typeface="Times New Roman"/>
                <a:cs typeface="Times New Roman"/>
              </a:rPr>
              <a:t>more </a:t>
            </a:r>
            <a:r>
              <a:rPr sz="3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reliable.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986" y="363887"/>
            <a:ext cx="17600930" cy="9547860"/>
          </a:xfrm>
          <a:custGeom>
            <a:avLst/>
            <a:gdLst/>
            <a:ahLst/>
            <a:cxnLst/>
            <a:rect l="l" t="t" r="r" b="b"/>
            <a:pathLst>
              <a:path w="17600930" h="9547860">
                <a:moveTo>
                  <a:pt x="17600412" y="9547621"/>
                </a:moveTo>
                <a:lnTo>
                  <a:pt x="0" y="9547621"/>
                </a:lnTo>
                <a:lnTo>
                  <a:pt x="0" y="0"/>
                </a:lnTo>
                <a:lnTo>
                  <a:pt x="17600412" y="0"/>
                </a:lnTo>
                <a:lnTo>
                  <a:pt x="17600412" y="95476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2047" y="1079390"/>
            <a:ext cx="83813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>
                <a:latin typeface="Times New Roman"/>
                <a:cs typeface="Times New Roman"/>
              </a:rPr>
              <a:t>Future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-120" dirty="0">
                <a:latin typeface="Times New Roman"/>
                <a:cs typeface="Times New Roman"/>
              </a:rPr>
              <a:t>Scope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110" dirty="0">
                <a:latin typeface="Times New Roman"/>
                <a:cs typeface="Times New Roman"/>
              </a:rPr>
              <a:t>and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-95" dirty="0">
                <a:latin typeface="Times New Roman"/>
                <a:cs typeface="Times New Roman"/>
              </a:rPr>
              <a:t>Application</a:t>
            </a:r>
            <a:endParaRPr sz="5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4699615" cy="7811770"/>
            <a:chOff x="0" y="0"/>
            <a:chExt cx="14699615" cy="7811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8541" y="3021942"/>
              <a:ext cx="180975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824" y="4997912"/>
              <a:ext cx="180975" cy="180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824" y="7630589"/>
              <a:ext cx="180975" cy="1809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1"/>
              <a:ext cx="14699615" cy="2323465"/>
            </a:xfrm>
            <a:custGeom>
              <a:avLst/>
              <a:gdLst/>
              <a:ahLst/>
              <a:cxnLst/>
              <a:rect l="l" t="t" r="r" b="b"/>
              <a:pathLst>
                <a:path w="14699615" h="2323465">
                  <a:moveTo>
                    <a:pt x="1028687" y="363880"/>
                  </a:moveTo>
                  <a:lnTo>
                    <a:pt x="1027760" y="315429"/>
                  </a:lnTo>
                  <a:lnTo>
                    <a:pt x="1024978" y="267449"/>
                  </a:lnTo>
                  <a:lnTo>
                    <a:pt x="1020394" y="219976"/>
                  </a:lnTo>
                  <a:lnTo>
                    <a:pt x="1014031" y="173050"/>
                  </a:lnTo>
                  <a:lnTo>
                    <a:pt x="1005916" y="126695"/>
                  </a:lnTo>
                  <a:lnTo>
                    <a:pt x="996099" y="80962"/>
                  </a:lnTo>
                  <a:lnTo>
                    <a:pt x="984618" y="35864"/>
                  </a:lnTo>
                  <a:lnTo>
                    <a:pt x="974013" y="0"/>
                  </a:lnTo>
                  <a:lnTo>
                    <a:pt x="0" y="0"/>
                  </a:lnTo>
                  <a:lnTo>
                    <a:pt x="0" y="1580616"/>
                  </a:lnTo>
                  <a:lnTo>
                    <a:pt x="31965" y="1575015"/>
                  </a:lnTo>
                  <a:lnTo>
                    <a:pt x="77711" y="1565198"/>
                  </a:lnTo>
                  <a:lnTo>
                    <a:pt x="122809" y="1553718"/>
                  </a:lnTo>
                  <a:lnTo>
                    <a:pt x="167220" y="1540586"/>
                  </a:lnTo>
                  <a:lnTo>
                    <a:pt x="210934" y="1525854"/>
                  </a:lnTo>
                  <a:lnTo>
                    <a:pt x="253885" y="1509560"/>
                  </a:lnTo>
                  <a:lnTo>
                    <a:pt x="296062" y="1491716"/>
                  </a:lnTo>
                  <a:lnTo>
                    <a:pt x="337426" y="1472374"/>
                  </a:lnTo>
                  <a:lnTo>
                    <a:pt x="377939" y="1451571"/>
                  </a:lnTo>
                  <a:lnTo>
                    <a:pt x="417563" y="1429321"/>
                  </a:lnTo>
                  <a:lnTo>
                    <a:pt x="456272" y="1405686"/>
                  </a:lnTo>
                  <a:lnTo>
                    <a:pt x="494017" y="1380680"/>
                  </a:lnTo>
                  <a:lnTo>
                    <a:pt x="530783" y="1354353"/>
                  </a:lnTo>
                  <a:lnTo>
                    <a:pt x="566534" y="1326718"/>
                  </a:lnTo>
                  <a:lnTo>
                    <a:pt x="601218" y="1297825"/>
                  </a:lnTo>
                  <a:lnTo>
                    <a:pt x="634822" y="1267701"/>
                  </a:lnTo>
                  <a:lnTo>
                    <a:pt x="667283" y="1236383"/>
                  </a:lnTo>
                  <a:lnTo>
                    <a:pt x="698601" y="1203909"/>
                  </a:lnTo>
                  <a:lnTo>
                    <a:pt x="728726" y="1170317"/>
                  </a:lnTo>
                  <a:lnTo>
                    <a:pt x="757618" y="1135634"/>
                  </a:lnTo>
                  <a:lnTo>
                    <a:pt x="785253" y="1099883"/>
                  </a:lnTo>
                  <a:lnTo>
                    <a:pt x="811580" y="1063117"/>
                  </a:lnTo>
                  <a:lnTo>
                    <a:pt x="836587" y="1025372"/>
                  </a:lnTo>
                  <a:lnTo>
                    <a:pt x="860234" y="986663"/>
                  </a:lnTo>
                  <a:lnTo>
                    <a:pt x="882472" y="947039"/>
                  </a:lnTo>
                  <a:lnTo>
                    <a:pt x="903274" y="906526"/>
                  </a:lnTo>
                  <a:lnTo>
                    <a:pt x="922616" y="865162"/>
                  </a:lnTo>
                  <a:lnTo>
                    <a:pt x="940460" y="822985"/>
                  </a:lnTo>
                  <a:lnTo>
                    <a:pt x="956754" y="780034"/>
                  </a:lnTo>
                  <a:lnTo>
                    <a:pt x="971486" y="736320"/>
                  </a:lnTo>
                  <a:lnTo>
                    <a:pt x="984618" y="691908"/>
                  </a:lnTo>
                  <a:lnTo>
                    <a:pt x="996099" y="646811"/>
                  </a:lnTo>
                  <a:lnTo>
                    <a:pt x="1005916" y="601065"/>
                  </a:lnTo>
                  <a:lnTo>
                    <a:pt x="1014031" y="554710"/>
                  </a:lnTo>
                  <a:lnTo>
                    <a:pt x="1020394" y="507784"/>
                  </a:lnTo>
                  <a:lnTo>
                    <a:pt x="1024978" y="460311"/>
                  </a:lnTo>
                  <a:lnTo>
                    <a:pt x="1027760" y="412330"/>
                  </a:lnTo>
                  <a:lnTo>
                    <a:pt x="1028687" y="363880"/>
                  </a:lnTo>
                  <a:close/>
                </a:path>
                <a:path w="14699615" h="2323465">
                  <a:moveTo>
                    <a:pt x="13643064" y="2025726"/>
                  </a:moveTo>
                  <a:lnTo>
                    <a:pt x="13640524" y="2024468"/>
                  </a:lnTo>
                  <a:lnTo>
                    <a:pt x="13637984" y="2021928"/>
                  </a:lnTo>
                  <a:lnTo>
                    <a:pt x="13631634" y="2021928"/>
                  </a:lnTo>
                  <a:lnTo>
                    <a:pt x="13625297" y="2023198"/>
                  </a:lnTo>
                  <a:lnTo>
                    <a:pt x="13620217" y="2023198"/>
                  </a:lnTo>
                  <a:lnTo>
                    <a:pt x="13620217" y="2024468"/>
                  </a:lnTo>
                  <a:lnTo>
                    <a:pt x="13621487" y="2026996"/>
                  </a:lnTo>
                  <a:lnTo>
                    <a:pt x="13629094" y="2026996"/>
                  </a:lnTo>
                  <a:lnTo>
                    <a:pt x="13635444" y="2025726"/>
                  </a:lnTo>
                  <a:lnTo>
                    <a:pt x="13643064" y="2025726"/>
                  </a:lnTo>
                  <a:close/>
                </a:path>
                <a:path w="14699615" h="2323465">
                  <a:moveTo>
                    <a:pt x="13749693" y="2024468"/>
                  </a:moveTo>
                  <a:lnTo>
                    <a:pt x="13748423" y="2024468"/>
                  </a:lnTo>
                  <a:lnTo>
                    <a:pt x="13741946" y="2023554"/>
                  </a:lnTo>
                  <a:lnTo>
                    <a:pt x="13735723" y="2022881"/>
                  </a:lnTo>
                  <a:lnTo>
                    <a:pt x="13729500" y="2022690"/>
                  </a:lnTo>
                  <a:lnTo>
                    <a:pt x="13723036" y="2023198"/>
                  </a:lnTo>
                  <a:lnTo>
                    <a:pt x="13715416" y="2024468"/>
                  </a:lnTo>
                  <a:lnTo>
                    <a:pt x="13715416" y="2029523"/>
                  </a:lnTo>
                  <a:lnTo>
                    <a:pt x="13724306" y="2032050"/>
                  </a:lnTo>
                  <a:lnTo>
                    <a:pt x="13730224" y="2032584"/>
                  </a:lnTo>
                  <a:lnTo>
                    <a:pt x="13736523" y="2032520"/>
                  </a:lnTo>
                  <a:lnTo>
                    <a:pt x="13743038" y="2032228"/>
                  </a:lnTo>
                  <a:lnTo>
                    <a:pt x="13749693" y="2032050"/>
                  </a:lnTo>
                  <a:lnTo>
                    <a:pt x="13749693" y="2024468"/>
                  </a:lnTo>
                  <a:close/>
                </a:path>
                <a:path w="14699615" h="2323465">
                  <a:moveTo>
                    <a:pt x="13847432" y="2024468"/>
                  </a:moveTo>
                  <a:lnTo>
                    <a:pt x="13844892" y="2023198"/>
                  </a:lnTo>
                  <a:lnTo>
                    <a:pt x="13842352" y="2023198"/>
                  </a:lnTo>
                  <a:lnTo>
                    <a:pt x="13839812" y="2021928"/>
                  </a:lnTo>
                  <a:lnTo>
                    <a:pt x="13837272" y="2021928"/>
                  </a:lnTo>
                  <a:lnTo>
                    <a:pt x="13834732" y="2023198"/>
                  </a:lnTo>
                  <a:lnTo>
                    <a:pt x="13832192" y="2023198"/>
                  </a:lnTo>
                  <a:lnTo>
                    <a:pt x="13836002" y="2024468"/>
                  </a:lnTo>
                  <a:lnTo>
                    <a:pt x="13838542" y="2026996"/>
                  </a:lnTo>
                  <a:lnTo>
                    <a:pt x="13842352" y="2026996"/>
                  </a:lnTo>
                  <a:lnTo>
                    <a:pt x="13843622" y="2028253"/>
                  </a:lnTo>
                  <a:lnTo>
                    <a:pt x="13844892" y="2025726"/>
                  </a:lnTo>
                  <a:lnTo>
                    <a:pt x="13847432" y="2024468"/>
                  </a:lnTo>
                  <a:close/>
                </a:path>
                <a:path w="14699615" h="2323465">
                  <a:moveTo>
                    <a:pt x="14627568" y="2281517"/>
                  </a:moveTo>
                  <a:lnTo>
                    <a:pt x="14106919" y="2281517"/>
                  </a:lnTo>
                  <a:lnTo>
                    <a:pt x="14145959" y="2285314"/>
                  </a:lnTo>
                  <a:lnTo>
                    <a:pt x="14196505" y="2303018"/>
                  </a:lnTo>
                  <a:lnTo>
                    <a:pt x="14201572" y="2300490"/>
                  </a:lnTo>
                  <a:lnTo>
                    <a:pt x="14209941" y="2298408"/>
                  </a:lnTo>
                  <a:lnTo>
                    <a:pt x="14207922" y="2301443"/>
                  </a:lnTo>
                  <a:lnTo>
                    <a:pt x="14207922" y="2306497"/>
                  </a:lnTo>
                  <a:lnTo>
                    <a:pt x="14213002" y="2312822"/>
                  </a:lnTo>
                  <a:lnTo>
                    <a:pt x="14216812" y="2316619"/>
                  </a:lnTo>
                  <a:lnTo>
                    <a:pt x="14226972" y="2321674"/>
                  </a:lnTo>
                  <a:lnTo>
                    <a:pt x="14235202" y="2322944"/>
                  </a:lnTo>
                  <a:lnTo>
                    <a:pt x="14241399" y="2320417"/>
                  </a:lnTo>
                  <a:lnTo>
                    <a:pt x="14246428" y="2315984"/>
                  </a:lnTo>
                  <a:lnTo>
                    <a:pt x="14252347" y="2310295"/>
                  </a:lnTo>
                  <a:lnTo>
                    <a:pt x="14254887" y="2309025"/>
                  </a:lnTo>
                  <a:lnTo>
                    <a:pt x="14256157" y="2309025"/>
                  </a:lnTo>
                  <a:lnTo>
                    <a:pt x="14245450" y="2301913"/>
                  </a:lnTo>
                  <a:lnTo>
                    <a:pt x="14234262" y="2297646"/>
                  </a:lnTo>
                  <a:lnTo>
                    <a:pt x="14222603" y="2296223"/>
                  </a:lnTo>
                  <a:lnTo>
                    <a:pt x="14211884" y="2297480"/>
                  </a:lnTo>
                  <a:lnTo>
                    <a:pt x="14213002" y="2294166"/>
                  </a:lnTo>
                  <a:lnTo>
                    <a:pt x="14216812" y="2291638"/>
                  </a:lnTo>
                  <a:lnTo>
                    <a:pt x="14219352" y="2290368"/>
                  </a:lnTo>
                  <a:lnTo>
                    <a:pt x="14225473" y="2289111"/>
                  </a:lnTo>
                  <a:lnTo>
                    <a:pt x="14239164" y="2286584"/>
                  </a:lnTo>
                  <a:lnTo>
                    <a:pt x="14251077" y="2286584"/>
                  </a:lnTo>
                  <a:lnTo>
                    <a:pt x="14257427" y="2290368"/>
                  </a:lnTo>
                  <a:lnTo>
                    <a:pt x="14261237" y="2294166"/>
                  </a:lnTo>
                  <a:lnTo>
                    <a:pt x="14265288" y="2300490"/>
                  </a:lnTo>
                  <a:lnTo>
                    <a:pt x="14265047" y="2305545"/>
                  </a:lnTo>
                  <a:lnTo>
                    <a:pt x="14261948" y="2308085"/>
                  </a:lnTo>
                  <a:lnTo>
                    <a:pt x="14257427" y="2309342"/>
                  </a:lnTo>
                  <a:lnTo>
                    <a:pt x="14259967" y="2311870"/>
                  </a:lnTo>
                  <a:lnTo>
                    <a:pt x="14262507" y="2313140"/>
                  </a:lnTo>
                  <a:lnTo>
                    <a:pt x="14265047" y="2315667"/>
                  </a:lnTo>
                  <a:lnTo>
                    <a:pt x="14269720" y="2316937"/>
                  </a:lnTo>
                  <a:lnTo>
                    <a:pt x="14276781" y="2315667"/>
                  </a:lnTo>
                  <a:lnTo>
                    <a:pt x="14284325" y="2311870"/>
                  </a:lnTo>
                  <a:lnTo>
                    <a:pt x="14290434" y="2308085"/>
                  </a:lnTo>
                  <a:lnTo>
                    <a:pt x="14299654" y="2300490"/>
                  </a:lnTo>
                  <a:lnTo>
                    <a:pt x="14309001" y="2295436"/>
                  </a:lnTo>
                  <a:lnTo>
                    <a:pt x="14319530" y="2292908"/>
                  </a:lnTo>
                  <a:lnTo>
                    <a:pt x="14332318" y="2292908"/>
                  </a:lnTo>
                  <a:lnTo>
                    <a:pt x="14362583" y="2295436"/>
                  </a:lnTo>
                  <a:lnTo>
                    <a:pt x="14392618" y="2295436"/>
                  </a:lnTo>
                  <a:lnTo>
                    <a:pt x="14422641" y="2297963"/>
                  </a:lnTo>
                  <a:lnTo>
                    <a:pt x="14452905" y="2303018"/>
                  </a:lnTo>
                  <a:lnTo>
                    <a:pt x="14495539" y="2308085"/>
                  </a:lnTo>
                  <a:lnTo>
                    <a:pt x="14537804" y="2305545"/>
                  </a:lnTo>
                  <a:lnTo>
                    <a:pt x="14579829" y="2296693"/>
                  </a:lnTo>
                  <a:lnTo>
                    <a:pt x="14621739" y="2284044"/>
                  </a:lnTo>
                  <a:lnTo>
                    <a:pt x="14627568" y="2281517"/>
                  </a:lnTo>
                  <a:close/>
                </a:path>
                <a:path w="14699615" h="2323465">
                  <a:moveTo>
                    <a:pt x="14699171" y="2192985"/>
                  </a:moveTo>
                  <a:lnTo>
                    <a:pt x="14685772" y="2176551"/>
                  </a:lnTo>
                  <a:lnTo>
                    <a:pt x="14674888" y="2161375"/>
                  </a:lnTo>
                  <a:lnTo>
                    <a:pt x="14670431" y="2143671"/>
                  </a:lnTo>
                  <a:lnTo>
                    <a:pt x="14674114" y="2131022"/>
                  </a:lnTo>
                  <a:lnTo>
                    <a:pt x="14675587" y="2125954"/>
                  </a:lnTo>
                  <a:lnTo>
                    <a:pt x="14676323" y="2123427"/>
                  </a:lnTo>
                  <a:lnTo>
                    <a:pt x="14676742" y="2122170"/>
                  </a:lnTo>
                  <a:lnTo>
                    <a:pt x="14678838" y="2115845"/>
                  </a:lnTo>
                  <a:lnTo>
                    <a:pt x="14678724" y="2114575"/>
                  </a:lnTo>
                  <a:lnTo>
                    <a:pt x="14678381" y="2110778"/>
                  </a:lnTo>
                  <a:lnTo>
                    <a:pt x="14674355" y="2106993"/>
                  </a:lnTo>
                  <a:lnTo>
                    <a:pt x="14666163" y="2108250"/>
                  </a:lnTo>
                  <a:lnTo>
                    <a:pt x="14654378" y="2110778"/>
                  </a:lnTo>
                  <a:lnTo>
                    <a:pt x="14643316" y="2109520"/>
                  </a:lnTo>
                  <a:lnTo>
                    <a:pt x="14632242" y="2105723"/>
                  </a:lnTo>
                  <a:lnTo>
                    <a:pt x="14620469" y="2101926"/>
                  </a:lnTo>
                  <a:lnTo>
                    <a:pt x="14593392" y="2091817"/>
                  </a:lnTo>
                  <a:lnTo>
                    <a:pt x="14569681" y="2084222"/>
                  </a:lnTo>
                  <a:lnTo>
                    <a:pt x="14565719" y="2082952"/>
                  </a:lnTo>
                  <a:lnTo>
                    <a:pt x="14542465" y="2076627"/>
                  </a:lnTo>
                  <a:lnTo>
                    <a:pt x="14537817" y="2075370"/>
                  </a:lnTo>
                  <a:lnTo>
                    <a:pt x="14523911" y="2074100"/>
                  </a:lnTo>
                  <a:lnTo>
                    <a:pt x="14510004" y="2072843"/>
                  </a:lnTo>
                  <a:lnTo>
                    <a:pt x="14482191" y="2070315"/>
                  </a:lnTo>
                  <a:lnTo>
                    <a:pt x="14456715" y="2062721"/>
                  </a:lnTo>
                  <a:lnTo>
                    <a:pt x="14453222" y="2061451"/>
                  </a:lnTo>
                  <a:lnTo>
                    <a:pt x="14432204" y="2053869"/>
                  </a:lnTo>
                  <a:lnTo>
                    <a:pt x="14415542" y="2048814"/>
                  </a:lnTo>
                  <a:lnTo>
                    <a:pt x="14407210" y="2046274"/>
                  </a:lnTo>
                  <a:lnTo>
                    <a:pt x="14376197" y="2041220"/>
                  </a:lnTo>
                  <a:lnTo>
                    <a:pt x="14344701" y="2039962"/>
                  </a:lnTo>
                  <a:lnTo>
                    <a:pt x="14313675" y="2039962"/>
                  </a:lnTo>
                  <a:lnTo>
                    <a:pt x="14284084" y="2045017"/>
                  </a:lnTo>
                  <a:lnTo>
                    <a:pt x="14254671" y="2048814"/>
                  </a:lnTo>
                  <a:lnTo>
                    <a:pt x="14198232" y="2046274"/>
                  </a:lnTo>
                  <a:lnTo>
                    <a:pt x="14172387" y="2051342"/>
                  </a:lnTo>
                  <a:lnTo>
                    <a:pt x="14141006" y="2060194"/>
                  </a:lnTo>
                  <a:lnTo>
                    <a:pt x="14109865" y="2061451"/>
                  </a:lnTo>
                  <a:lnTo>
                    <a:pt x="14099642" y="2060194"/>
                  </a:lnTo>
                  <a:lnTo>
                    <a:pt x="14049261" y="2053869"/>
                  </a:lnTo>
                  <a:lnTo>
                    <a:pt x="14021829" y="2055139"/>
                  </a:lnTo>
                  <a:lnTo>
                    <a:pt x="13994511" y="2058924"/>
                  </a:lnTo>
                  <a:lnTo>
                    <a:pt x="13966965" y="2060194"/>
                  </a:lnTo>
                  <a:lnTo>
                    <a:pt x="13938822" y="2050072"/>
                  </a:lnTo>
                  <a:lnTo>
                    <a:pt x="13927531" y="2050072"/>
                  </a:lnTo>
                  <a:lnTo>
                    <a:pt x="13912317" y="2056396"/>
                  </a:lnTo>
                  <a:lnTo>
                    <a:pt x="13895438" y="2063991"/>
                  </a:lnTo>
                  <a:lnTo>
                    <a:pt x="13879157" y="2069045"/>
                  </a:lnTo>
                  <a:lnTo>
                    <a:pt x="13855179" y="2071573"/>
                  </a:lnTo>
                  <a:lnTo>
                    <a:pt x="13831088" y="2072843"/>
                  </a:lnTo>
                  <a:lnTo>
                    <a:pt x="13807224" y="2072843"/>
                  </a:lnTo>
                  <a:lnTo>
                    <a:pt x="13783958" y="2069045"/>
                  </a:lnTo>
                  <a:lnTo>
                    <a:pt x="13755573" y="2065248"/>
                  </a:lnTo>
                  <a:lnTo>
                    <a:pt x="13727316" y="2062721"/>
                  </a:lnTo>
                  <a:lnTo>
                    <a:pt x="13570712" y="2070315"/>
                  </a:lnTo>
                  <a:lnTo>
                    <a:pt x="13422198" y="2074100"/>
                  </a:lnTo>
                  <a:lnTo>
                    <a:pt x="13332905" y="2074100"/>
                  </a:lnTo>
                  <a:lnTo>
                    <a:pt x="13253809" y="2071573"/>
                  </a:lnTo>
                  <a:lnTo>
                    <a:pt x="13214020" y="2071573"/>
                  </a:lnTo>
                  <a:lnTo>
                    <a:pt x="13161798" y="2074100"/>
                  </a:lnTo>
                  <a:lnTo>
                    <a:pt x="13057442" y="2076627"/>
                  </a:lnTo>
                  <a:lnTo>
                    <a:pt x="12849708" y="2076627"/>
                  </a:lnTo>
                  <a:lnTo>
                    <a:pt x="12796406" y="2072843"/>
                  </a:lnTo>
                  <a:lnTo>
                    <a:pt x="12743091" y="2072843"/>
                  </a:lnTo>
                  <a:lnTo>
                    <a:pt x="12689777" y="2074100"/>
                  </a:lnTo>
                  <a:lnTo>
                    <a:pt x="12636462" y="2076627"/>
                  </a:lnTo>
                  <a:lnTo>
                    <a:pt x="12583147" y="2080425"/>
                  </a:lnTo>
                  <a:lnTo>
                    <a:pt x="12529833" y="2082952"/>
                  </a:lnTo>
                  <a:lnTo>
                    <a:pt x="12484913" y="2084222"/>
                  </a:lnTo>
                  <a:lnTo>
                    <a:pt x="12440044" y="2082952"/>
                  </a:lnTo>
                  <a:lnTo>
                    <a:pt x="12395302" y="2082952"/>
                  </a:lnTo>
                  <a:lnTo>
                    <a:pt x="12350750" y="2088019"/>
                  </a:lnTo>
                  <a:lnTo>
                    <a:pt x="12306427" y="2098128"/>
                  </a:lnTo>
                  <a:lnTo>
                    <a:pt x="12287568" y="2094344"/>
                  </a:lnTo>
                  <a:lnTo>
                    <a:pt x="12268822" y="2091817"/>
                  </a:lnTo>
                  <a:lnTo>
                    <a:pt x="12230265" y="2091817"/>
                  </a:lnTo>
                  <a:lnTo>
                    <a:pt x="12200852" y="2092540"/>
                  </a:lnTo>
                  <a:lnTo>
                    <a:pt x="12200852" y="2205710"/>
                  </a:lnTo>
                  <a:lnTo>
                    <a:pt x="12192508" y="2206904"/>
                  </a:lnTo>
                  <a:lnTo>
                    <a:pt x="12184278" y="2206904"/>
                  </a:lnTo>
                  <a:lnTo>
                    <a:pt x="12200852" y="2205710"/>
                  </a:lnTo>
                  <a:lnTo>
                    <a:pt x="12200852" y="2092540"/>
                  </a:lnTo>
                  <a:lnTo>
                    <a:pt x="12022773" y="2096871"/>
                  </a:lnTo>
                  <a:lnTo>
                    <a:pt x="11970842" y="2096871"/>
                  </a:lnTo>
                  <a:lnTo>
                    <a:pt x="11964975" y="2097024"/>
                  </a:lnTo>
                  <a:lnTo>
                    <a:pt x="11964975" y="2215756"/>
                  </a:lnTo>
                  <a:lnTo>
                    <a:pt x="11961165" y="2213229"/>
                  </a:lnTo>
                  <a:lnTo>
                    <a:pt x="11957355" y="2209431"/>
                  </a:lnTo>
                  <a:lnTo>
                    <a:pt x="11954815" y="2208161"/>
                  </a:lnTo>
                  <a:lnTo>
                    <a:pt x="11958625" y="2209431"/>
                  </a:lnTo>
                  <a:lnTo>
                    <a:pt x="11964975" y="2215756"/>
                  </a:lnTo>
                  <a:lnTo>
                    <a:pt x="11964975" y="2097024"/>
                  </a:lnTo>
                  <a:lnTo>
                    <a:pt x="11918988" y="2098128"/>
                  </a:lnTo>
                  <a:lnTo>
                    <a:pt x="11791226" y="2098128"/>
                  </a:lnTo>
                  <a:lnTo>
                    <a:pt x="11753520" y="2100668"/>
                  </a:lnTo>
                  <a:lnTo>
                    <a:pt x="11716182" y="2108250"/>
                  </a:lnTo>
                  <a:lnTo>
                    <a:pt x="11693106" y="2113305"/>
                  </a:lnTo>
                  <a:lnTo>
                    <a:pt x="11669687" y="2114575"/>
                  </a:lnTo>
                  <a:lnTo>
                    <a:pt x="11646027" y="2112048"/>
                  </a:lnTo>
                  <a:lnTo>
                    <a:pt x="11622240" y="2104453"/>
                  </a:lnTo>
                  <a:lnTo>
                    <a:pt x="11596586" y="2098128"/>
                  </a:lnTo>
                  <a:lnTo>
                    <a:pt x="11571148" y="2098128"/>
                  </a:lnTo>
                  <a:lnTo>
                    <a:pt x="11546205" y="2104453"/>
                  </a:lnTo>
                  <a:lnTo>
                    <a:pt x="11521961" y="2115845"/>
                  </a:lnTo>
                  <a:lnTo>
                    <a:pt x="11515103" y="2118372"/>
                  </a:lnTo>
                  <a:lnTo>
                    <a:pt x="11508003" y="2120900"/>
                  </a:lnTo>
                  <a:lnTo>
                    <a:pt x="11500904" y="2122170"/>
                  </a:lnTo>
                  <a:lnTo>
                    <a:pt x="11444542" y="2112048"/>
                  </a:lnTo>
                  <a:lnTo>
                    <a:pt x="11395037" y="2108250"/>
                  </a:lnTo>
                  <a:lnTo>
                    <a:pt x="11345532" y="2109520"/>
                  </a:lnTo>
                  <a:lnTo>
                    <a:pt x="11296015" y="2114575"/>
                  </a:lnTo>
                  <a:lnTo>
                    <a:pt x="11246510" y="2120900"/>
                  </a:lnTo>
                  <a:lnTo>
                    <a:pt x="11221606" y="2125954"/>
                  </a:lnTo>
                  <a:lnTo>
                    <a:pt x="11209566" y="2125954"/>
                  </a:lnTo>
                  <a:lnTo>
                    <a:pt x="11199546" y="2123427"/>
                  </a:lnTo>
                  <a:lnTo>
                    <a:pt x="11173333" y="2115845"/>
                  </a:lnTo>
                  <a:lnTo>
                    <a:pt x="11147819" y="2115845"/>
                  </a:lnTo>
                  <a:lnTo>
                    <a:pt x="11097997" y="2120900"/>
                  </a:lnTo>
                  <a:lnTo>
                    <a:pt x="11045330" y="2120900"/>
                  </a:lnTo>
                  <a:lnTo>
                    <a:pt x="11019104" y="2122170"/>
                  </a:lnTo>
                  <a:lnTo>
                    <a:pt x="10992650" y="2125954"/>
                  </a:lnTo>
                  <a:lnTo>
                    <a:pt x="10978896" y="2129752"/>
                  </a:lnTo>
                  <a:lnTo>
                    <a:pt x="10964558" y="2131022"/>
                  </a:lnTo>
                  <a:lnTo>
                    <a:pt x="10949978" y="2131022"/>
                  </a:lnTo>
                  <a:lnTo>
                    <a:pt x="10935526" y="2129752"/>
                  </a:lnTo>
                  <a:lnTo>
                    <a:pt x="10887926" y="2127224"/>
                  </a:lnTo>
                  <a:lnTo>
                    <a:pt x="10840326" y="2125954"/>
                  </a:lnTo>
                  <a:lnTo>
                    <a:pt x="10792727" y="2127224"/>
                  </a:lnTo>
                  <a:lnTo>
                    <a:pt x="10745127" y="2129752"/>
                  </a:lnTo>
                  <a:lnTo>
                    <a:pt x="10641546" y="2132279"/>
                  </a:lnTo>
                  <a:lnTo>
                    <a:pt x="10589755" y="2132279"/>
                  </a:lnTo>
                  <a:lnTo>
                    <a:pt x="10537965" y="2133549"/>
                  </a:lnTo>
                  <a:lnTo>
                    <a:pt x="10486174" y="2137346"/>
                  </a:lnTo>
                  <a:lnTo>
                    <a:pt x="10437139" y="2142401"/>
                  </a:lnTo>
                  <a:lnTo>
                    <a:pt x="10388003" y="2146198"/>
                  </a:lnTo>
                  <a:lnTo>
                    <a:pt x="10289553" y="2151253"/>
                  </a:lnTo>
                  <a:lnTo>
                    <a:pt x="10240353" y="2152523"/>
                  </a:lnTo>
                  <a:lnTo>
                    <a:pt x="10142182" y="2152523"/>
                  </a:lnTo>
                  <a:lnTo>
                    <a:pt x="10090785" y="2153780"/>
                  </a:lnTo>
                  <a:lnTo>
                    <a:pt x="10039426" y="2153780"/>
                  </a:lnTo>
                  <a:lnTo>
                    <a:pt x="9988105" y="2156307"/>
                  </a:lnTo>
                  <a:lnTo>
                    <a:pt x="9936797" y="2157577"/>
                  </a:lnTo>
                  <a:lnTo>
                    <a:pt x="9834220" y="2162632"/>
                  </a:lnTo>
                  <a:lnTo>
                    <a:pt x="9782950" y="2166429"/>
                  </a:lnTo>
                  <a:lnTo>
                    <a:pt x="9731680" y="2168956"/>
                  </a:lnTo>
                  <a:lnTo>
                    <a:pt x="9629102" y="2175281"/>
                  </a:lnTo>
                  <a:lnTo>
                    <a:pt x="9577794" y="2179078"/>
                  </a:lnTo>
                  <a:lnTo>
                    <a:pt x="9423717" y="2186660"/>
                  </a:lnTo>
                  <a:lnTo>
                    <a:pt x="9403804" y="2187930"/>
                  </a:lnTo>
                  <a:lnTo>
                    <a:pt x="9383420" y="2187930"/>
                  </a:lnTo>
                  <a:lnTo>
                    <a:pt x="9364459" y="2191728"/>
                  </a:lnTo>
                  <a:lnTo>
                    <a:pt x="9348826" y="2198052"/>
                  </a:lnTo>
                  <a:lnTo>
                    <a:pt x="9317037" y="2215756"/>
                  </a:lnTo>
                  <a:lnTo>
                    <a:pt x="9282024" y="2223338"/>
                  </a:lnTo>
                  <a:lnTo>
                    <a:pt x="9242971" y="2229662"/>
                  </a:lnTo>
                  <a:lnTo>
                    <a:pt x="9199042" y="2237257"/>
                  </a:lnTo>
                  <a:lnTo>
                    <a:pt x="9250794" y="2238514"/>
                  </a:lnTo>
                  <a:lnTo>
                    <a:pt x="9302128" y="2241054"/>
                  </a:lnTo>
                  <a:lnTo>
                    <a:pt x="9353067" y="2242312"/>
                  </a:lnTo>
                  <a:lnTo>
                    <a:pt x="9453905" y="2247366"/>
                  </a:lnTo>
                  <a:lnTo>
                    <a:pt x="9553537" y="2251164"/>
                  </a:lnTo>
                  <a:lnTo>
                    <a:pt x="9652203" y="2256231"/>
                  </a:lnTo>
                  <a:lnTo>
                    <a:pt x="9847567" y="2261285"/>
                  </a:lnTo>
                  <a:lnTo>
                    <a:pt x="9944748" y="2261285"/>
                  </a:lnTo>
                  <a:lnTo>
                    <a:pt x="9993312" y="2260015"/>
                  </a:lnTo>
                  <a:lnTo>
                    <a:pt x="10041903" y="2257488"/>
                  </a:lnTo>
                  <a:lnTo>
                    <a:pt x="10089553" y="2256231"/>
                  </a:lnTo>
                  <a:lnTo>
                    <a:pt x="10185108" y="2256231"/>
                  </a:lnTo>
                  <a:lnTo>
                    <a:pt x="10232936" y="2257488"/>
                  </a:lnTo>
                  <a:lnTo>
                    <a:pt x="10280764" y="2260015"/>
                  </a:lnTo>
                  <a:lnTo>
                    <a:pt x="10328580" y="2261285"/>
                  </a:lnTo>
                  <a:lnTo>
                    <a:pt x="10376319" y="2263813"/>
                  </a:lnTo>
                  <a:lnTo>
                    <a:pt x="10423969" y="2265083"/>
                  </a:lnTo>
                  <a:lnTo>
                    <a:pt x="10496169" y="2270137"/>
                  </a:lnTo>
                  <a:lnTo>
                    <a:pt x="10531970" y="2271407"/>
                  </a:lnTo>
                  <a:lnTo>
                    <a:pt x="10567416" y="2271407"/>
                  </a:lnTo>
                  <a:lnTo>
                    <a:pt x="10615219" y="2270137"/>
                  </a:lnTo>
                  <a:lnTo>
                    <a:pt x="10710532" y="2265083"/>
                  </a:lnTo>
                  <a:lnTo>
                    <a:pt x="10758132" y="2263813"/>
                  </a:lnTo>
                  <a:lnTo>
                    <a:pt x="10805757" y="2265083"/>
                  </a:lnTo>
                  <a:lnTo>
                    <a:pt x="10853445" y="2267610"/>
                  </a:lnTo>
                  <a:lnTo>
                    <a:pt x="10919930" y="2276462"/>
                  </a:lnTo>
                  <a:lnTo>
                    <a:pt x="10939336" y="2276462"/>
                  </a:lnTo>
                  <a:lnTo>
                    <a:pt x="10958728" y="2275192"/>
                  </a:lnTo>
                  <a:lnTo>
                    <a:pt x="10977410" y="2271407"/>
                  </a:lnTo>
                  <a:lnTo>
                    <a:pt x="11004055" y="2268867"/>
                  </a:lnTo>
                  <a:lnTo>
                    <a:pt x="11030572" y="2267610"/>
                  </a:lnTo>
                  <a:lnTo>
                    <a:pt x="11056849" y="2270137"/>
                  </a:lnTo>
                  <a:lnTo>
                    <a:pt x="11082769" y="2273935"/>
                  </a:lnTo>
                  <a:lnTo>
                    <a:pt x="11111484" y="2273935"/>
                  </a:lnTo>
                  <a:lnTo>
                    <a:pt x="11134623" y="2267610"/>
                  </a:lnTo>
                  <a:lnTo>
                    <a:pt x="11139259" y="2266340"/>
                  </a:lnTo>
                  <a:lnTo>
                    <a:pt x="11153140" y="2263813"/>
                  </a:lnTo>
                  <a:lnTo>
                    <a:pt x="11167021" y="2261285"/>
                  </a:lnTo>
                  <a:lnTo>
                    <a:pt x="11195749" y="2267610"/>
                  </a:lnTo>
                  <a:lnTo>
                    <a:pt x="11248098" y="2266340"/>
                  </a:lnTo>
                  <a:lnTo>
                    <a:pt x="11300460" y="2268867"/>
                  </a:lnTo>
                  <a:lnTo>
                    <a:pt x="11352822" y="2268867"/>
                  </a:lnTo>
                  <a:lnTo>
                    <a:pt x="11367783" y="2266340"/>
                  </a:lnTo>
                  <a:lnTo>
                    <a:pt x="11397704" y="2261285"/>
                  </a:lnTo>
                  <a:lnTo>
                    <a:pt x="11405184" y="2260015"/>
                  </a:lnTo>
                  <a:lnTo>
                    <a:pt x="11455337" y="2261285"/>
                  </a:lnTo>
                  <a:lnTo>
                    <a:pt x="11505514" y="2266340"/>
                  </a:lnTo>
                  <a:lnTo>
                    <a:pt x="11606124" y="2273935"/>
                  </a:lnTo>
                  <a:lnTo>
                    <a:pt x="11656619" y="2272665"/>
                  </a:lnTo>
                  <a:lnTo>
                    <a:pt x="11707292" y="2266340"/>
                  </a:lnTo>
                  <a:lnTo>
                    <a:pt x="11733174" y="2272665"/>
                  </a:lnTo>
                  <a:lnTo>
                    <a:pt x="11759184" y="2271407"/>
                  </a:lnTo>
                  <a:lnTo>
                    <a:pt x="11784940" y="2267610"/>
                  </a:lnTo>
                  <a:lnTo>
                    <a:pt x="11810111" y="2266340"/>
                  </a:lnTo>
                  <a:lnTo>
                    <a:pt x="11865483" y="2271407"/>
                  </a:lnTo>
                  <a:lnTo>
                    <a:pt x="11921820" y="2273935"/>
                  </a:lnTo>
                  <a:lnTo>
                    <a:pt x="11960238" y="2272665"/>
                  </a:lnTo>
                  <a:lnTo>
                    <a:pt x="11997817" y="2267610"/>
                  </a:lnTo>
                  <a:lnTo>
                    <a:pt x="12010263" y="2266340"/>
                  </a:lnTo>
                  <a:lnTo>
                    <a:pt x="12072861" y="2260015"/>
                  </a:lnTo>
                  <a:lnTo>
                    <a:pt x="12115394" y="2262543"/>
                  </a:lnTo>
                  <a:lnTo>
                    <a:pt x="12157799" y="2270137"/>
                  </a:lnTo>
                  <a:lnTo>
                    <a:pt x="12200268" y="2275192"/>
                  </a:lnTo>
                  <a:lnTo>
                    <a:pt x="12242978" y="2275192"/>
                  </a:lnTo>
                  <a:lnTo>
                    <a:pt x="12286120" y="2262543"/>
                  </a:lnTo>
                  <a:lnTo>
                    <a:pt x="12321350" y="2271407"/>
                  </a:lnTo>
                  <a:lnTo>
                    <a:pt x="12356567" y="2270137"/>
                  </a:lnTo>
                  <a:lnTo>
                    <a:pt x="12391796" y="2265083"/>
                  </a:lnTo>
                  <a:lnTo>
                    <a:pt x="12415279" y="2262543"/>
                  </a:lnTo>
                  <a:lnTo>
                    <a:pt x="12427014" y="2261285"/>
                  </a:lnTo>
                  <a:lnTo>
                    <a:pt x="12446572" y="2260015"/>
                  </a:lnTo>
                  <a:lnTo>
                    <a:pt x="12466371" y="2260015"/>
                  </a:lnTo>
                  <a:lnTo>
                    <a:pt x="12485205" y="2262543"/>
                  </a:lnTo>
                  <a:lnTo>
                    <a:pt x="12501905" y="2267610"/>
                  </a:lnTo>
                  <a:lnTo>
                    <a:pt x="12529325" y="2277732"/>
                  </a:lnTo>
                  <a:lnTo>
                    <a:pt x="12556490" y="2280259"/>
                  </a:lnTo>
                  <a:lnTo>
                    <a:pt x="12583668" y="2278989"/>
                  </a:lnTo>
                  <a:lnTo>
                    <a:pt x="12611075" y="2275192"/>
                  </a:lnTo>
                  <a:lnTo>
                    <a:pt x="12630429" y="2270137"/>
                  </a:lnTo>
                  <a:lnTo>
                    <a:pt x="12639637" y="2267610"/>
                  </a:lnTo>
                  <a:lnTo>
                    <a:pt x="12647892" y="2267610"/>
                  </a:lnTo>
                  <a:lnTo>
                    <a:pt x="12692964" y="2276462"/>
                  </a:lnTo>
                  <a:lnTo>
                    <a:pt x="12737211" y="2272665"/>
                  </a:lnTo>
                  <a:lnTo>
                    <a:pt x="12766561" y="2267610"/>
                  </a:lnTo>
                  <a:lnTo>
                    <a:pt x="12781229" y="2265083"/>
                  </a:lnTo>
                  <a:lnTo>
                    <a:pt x="12825590" y="2260015"/>
                  </a:lnTo>
                  <a:lnTo>
                    <a:pt x="12874168" y="2272665"/>
                  </a:lnTo>
                  <a:lnTo>
                    <a:pt x="12922860" y="2277732"/>
                  </a:lnTo>
                  <a:lnTo>
                    <a:pt x="12971793" y="2275192"/>
                  </a:lnTo>
                  <a:lnTo>
                    <a:pt x="13021082" y="2262543"/>
                  </a:lnTo>
                  <a:lnTo>
                    <a:pt x="13060109" y="2261285"/>
                  </a:lnTo>
                  <a:lnTo>
                    <a:pt x="13138176" y="2266340"/>
                  </a:lnTo>
                  <a:lnTo>
                    <a:pt x="13177203" y="2262543"/>
                  </a:lnTo>
                  <a:lnTo>
                    <a:pt x="13188099" y="2262543"/>
                  </a:lnTo>
                  <a:lnTo>
                    <a:pt x="13199580" y="2265083"/>
                  </a:lnTo>
                  <a:lnTo>
                    <a:pt x="13222910" y="2272665"/>
                  </a:lnTo>
                  <a:lnTo>
                    <a:pt x="13258241" y="2280259"/>
                  </a:lnTo>
                  <a:lnTo>
                    <a:pt x="13269875" y="2278989"/>
                  </a:lnTo>
                  <a:lnTo>
                    <a:pt x="13303720" y="2276462"/>
                  </a:lnTo>
                  <a:lnTo>
                    <a:pt x="13336981" y="2278989"/>
                  </a:lnTo>
                  <a:lnTo>
                    <a:pt x="13370014" y="2282787"/>
                  </a:lnTo>
                  <a:lnTo>
                    <a:pt x="13403148" y="2284044"/>
                  </a:lnTo>
                  <a:lnTo>
                    <a:pt x="13435546" y="2282787"/>
                  </a:lnTo>
                  <a:lnTo>
                    <a:pt x="13468045" y="2280259"/>
                  </a:lnTo>
                  <a:lnTo>
                    <a:pt x="13500799" y="2278989"/>
                  </a:lnTo>
                  <a:lnTo>
                    <a:pt x="13533895" y="2280259"/>
                  </a:lnTo>
                  <a:lnTo>
                    <a:pt x="13595782" y="2286584"/>
                  </a:lnTo>
                  <a:lnTo>
                    <a:pt x="13626364" y="2289111"/>
                  </a:lnTo>
                  <a:lnTo>
                    <a:pt x="13689254" y="2286584"/>
                  </a:lnTo>
                  <a:lnTo>
                    <a:pt x="13756246" y="2286584"/>
                  </a:lnTo>
                  <a:lnTo>
                    <a:pt x="13789038" y="2284044"/>
                  </a:lnTo>
                  <a:lnTo>
                    <a:pt x="13829246" y="2278989"/>
                  </a:lnTo>
                  <a:lnTo>
                    <a:pt x="13839292" y="2277732"/>
                  </a:lnTo>
                  <a:lnTo>
                    <a:pt x="13864311" y="2276462"/>
                  </a:lnTo>
                  <a:lnTo>
                    <a:pt x="13889317" y="2275192"/>
                  </a:lnTo>
                  <a:lnTo>
                    <a:pt x="13939342" y="2276462"/>
                  </a:lnTo>
                  <a:lnTo>
                    <a:pt x="13989596" y="2280259"/>
                  </a:lnTo>
                  <a:lnTo>
                    <a:pt x="14094003" y="2280259"/>
                  </a:lnTo>
                  <a:lnTo>
                    <a:pt x="14630476" y="2280259"/>
                  </a:lnTo>
                  <a:lnTo>
                    <a:pt x="14633397" y="2278989"/>
                  </a:lnTo>
                  <a:lnTo>
                    <a:pt x="14638960" y="2275192"/>
                  </a:lnTo>
                  <a:lnTo>
                    <a:pt x="14642681" y="2272665"/>
                  </a:lnTo>
                  <a:lnTo>
                    <a:pt x="14648155" y="2262543"/>
                  </a:lnTo>
                  <a:lnTo>
                    <a:pt x="14648180" y="2261285"/>
                  </a:lnTo>
                  <a:lnTo>
                    <a:pt x="14648206" y="2260015"/>
                  </a:lnTo>
                  <a:lnTo>
                    <a:pt x="14648269" y="2256231"/>
                  </a:lnTo>
                  <a:lnTo>
                    <a:pt x="14648396" y="2249906"/>
                  </a:lnTo>
                  <a:lnTo>
                    <a:pt x="14650250" y="2225878"/>
                  </a:lnTo>
                  <a:lnTo>
                    <a:pt x="14659229" y="2218283"/>
                  </a:lnTo>
                  <a:lnTo>
                    <a:pt x="14662214" y="2215756"/>
                  </a:lnTo>
                  <a:lnTo>
                    <a:pt x="14665211" y="2213229"/>
                  </a:lnTo>
                  <a:lnTo>
                    <a:pt x="14678038" y="2208161"/>
                  </a:lnTo>
                  <a:lnTo>
                    <a:pt x="14681238" y="2206904"/>
                  </a:lnTo>
                  <a:lnTo>
                    <a:pt x="14684451" y="2205634"/>
                  </a:lnTo>
                  <a:lnTo>
                    <a:pt x="14693278" y="2198052"/>
                  </a:lnTo>
                  <a:lnTo>
                    <a:pt x="14699171" y="2192985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5023" y="1259460"/>
              <a:ext cx="911225" cy="646430"/>
            </a:xfrm>
            <a:custGeom>
              <a:avLst/>
              <a:gdLst/>
              <a:ahLst/>
              <a:cxnLst/>
              <a:rect l="l" t="t" r="r" b="b"/>
              <a:pathLst>
                <a:path w="911225" h="646430">
                  <a:moveTo>
                    <a:pt x="601711" y="168910"/>
                  </a:moveTo>
                  <a:lnTo>
                    <a:pt x="572803" y="168910"/>
                  </a:lnTo>
                  <a:lnTo>
                    <a:pt x="572986" y="165100"/>
                  </a:lnTo>
                  <a:lnTo>
                    <a:pt x="573457" y="143510"/>
                  </a:lnTo>
                  <a:lnTo>
                    <a:pt x="573633" y="128270"/>
                  </a:lnTo>
                  <a:lnTo>
                    <a:pt x="573756" y="78740"/>
                  </a:lnTo>
                  <a:lnTo>
                    <a:pt x="574906" y="74930"/>
                  </a:lnTo>
                  <a:lnTo>
                    <a:pt x="574056" y="74930"/>
                  </a:lnTo>
                  <a:lnTo>
                    <a:pt x="573288" y="73660"/>
                  </a:lnTo>
                  <a:lnTo>
                    <a:pt x="570608" y="71120"/>
                  </a:lnTo>
                  <a:lnTo>
                    <a:pt x="569716" y="68580"/>
                  </a:lnTo>
                  <a:lnTo>
                    <a:pt x="570043" y="66040"/>
                  </a:lnTo>
                  <a:lnTo>
                    <a:pt x="575479" y="55880"/>
                  </a:lnTo>
                  <a:lnTo>
                    <a:pt x="589142" y="43180"/>
                  </a:lnTo>
                  <a:lnTo>
                    <a:pt x="610192" y="27940"/>
                  </a:lnTo>
                  <a:lnTo>
                    <a:pt x="637792" y="10160"/>
                  </a:lnTo>
                  <a:lnTo>
                    <a:pt x="648443" y="2540"/>
                  </a:lnTo>
                  <a:lnTo>
                    <a:pt x="652046" y="0"/>
                  </a:lnTo>
                  <a:lnTo>
                    <a:pt x="663774" y="0"/>
                  </a:lnTo>
                  <a:lnTo>
                    <a:pt x="700811" y="29210"/>
                  </a:lnTo>
                  <a:lnTo>
                    <a:pt x="657170" y="29210"/>
                  </a:lnTo>
                  <a:lnTo>
                    <a:pt x="649452" y="34290"/>
                  </a:lnTo>
                  <a:lnTo>
                    <a:pt x="633743" y="44450"/>
                  </a:lnTo>
                  <a:lnTo>
                    <a:pt x="618897" y="53340"/>
                  </a:lnTo>
                  <a:lnTo>
                    <a:pt x="613757" y="57150"/>
                  </a:lnTo>
                  <a:lnTo>
                    <a:pt x="595506" y="66040"/>
                  </a:lnTo>
                  <a:lnTo>
                    <a:pt x="609129" y="68580"/>
                  </a:lnTo>
                  <a:lnTo>
                    <a:pt x="623165" y="73660"/>
                  </a:lnTo>
                  <a:lnTo>
                    <a:pt x="652398" y="73660"/>
                  </a:lnTo>
                  <a:lnTo>
                    <a:pt x="640793" y="80010"/>
                  </a:lnTo>
                  <a:lnTo>
                    <a:pt x="653670" y="85090"/>
                  </a:lnTo>
                  <a:lnTo>
                    <a:pt x="660283" y="88900"/>
                  </a:lnTo>
                  <a:lnTo>
                    <a:pt x="667047" y="92710"/>
                  </a:lnTo>
                  <a:lnTo>
                    <a:pt x="729989" y="92710"/>
                  </a:lnTo>
                  <a:lnTo>
                    <a:pt x="722341" y="96520"/>
                  </a:lnTo>
                  <a:lnTo>
                    <a:pt x="711709" y="100330"/>
                  </a:lnTo>
                  <a:lnTo>
                    <a:pt x="604585" y="100330"/>
                  </a:lnTo>
                  <a:lnTo>
                    <a:pt x="604220" y="111760"/>
                  </a:lnTo>
                  <a:lnTo>
                    <a:pt x="603716" y="124460"/>
                  </a:lnTo>
                  <a:lnTo>
                    <a:pt x="602000" y="161290"/>
                  </a:lnTo>
                  <a:lnTo>
                    <a:pt x="601711" y="168910"/>
                  </a:lnTo>
                  <a:close/>
                </a:path>
                <a:path w="911225" h="646430">
                  <a:moveTo>
                    <a:pt x="652398" y="73660"/>
                  </a:moveTo>
                  <a:lnTo>
                    <a:pt x="623165" y="73660"/>
                  </a:lnTo>
                  <a:lnTo>
                    <a:pt x="635805" y="63500"/>
                  </a:lnTo>
                  <a:lnTo>
                    <a:pt x="648970" y="54610"/>
                  </a:lnTo>
                  <a:lnTo>
                    <a:pt x="675999" y="44450"/>
                  </a:lnTo>
                  <a:lnTo>
                    <a:pt x="657170" y="29210"/>
                  </a:lnTo>
                  <a:lnTo>
                    <a:pt x="700811" y="29210"/>
                  </a:lnTo>
                  <a:lnTo>
                    <a:pt x="733099" y="54610"/>
                  </a:lnTo>
                  <a:lnTo>
                    <a:pt x="736181" y="57150"/>
                  </a:lnTo>
                  <a:lnTo>
                    <a:pt x="690618" y="57150"/>
                  </a:lnTo>
                  <a:lnTo>
                    <a:pt x="677161" y="62230"/>
                  </a:lnTo>
                  <a:lnTo>
                    <a:pt x="664470" y="67310"/>
                  </a:lnTo>
                  <a:lnTo>
                    <a:pt x="652398" y="73660"/>
                  </a:lnTo>
                  <a:close/>
                </a:path>
                <a:path w="911225" h="646430">
                  <a:moveTo>
                    <a:pt x="729989" y="92710"/>
                  </a:moveTo>
                  <a:lnTo>
                    <a:pt x="667047" y="92710"/>
                  </a:lnTo>
                  <a:lnTo>
                    <a:pt x="672237" y="90170"/>
                  </a:lnTo>
                  <a:lnTo>
                    <a:pt x="690248" y="83820"/>
                  </a:lnTo>
                  <a:lnTo>
                    <a:pt x="697874" y="80010"/>
                  </a:lnTo>
                  <a:lnTo>
                    <a:pt x="713300" y="74930"/>
                  </a:lnTo>
                  <a:lnTo>
                    <a:pt x="702129" y="66040"/>
                  </a:lnTo>
                  <a:lnTo>
                    <a:pt x="690618" y="57150"/>
                  </a:lnTo>
                  <a:lnTo>
                    <a:pt x="736181" y="57150"/>
                  </a:lnTo>
                  <a:lnTo>
                    <a:pt x="771621" y="86360"/>
                  </a:lnTo>
                  <a:lnTo>
                    <a:pt x="777378" y="91440"/>
                  </a:lnTo>
                  <a:lnTo>
                    <a:pt x="732538" y="91440"/>
                  </a:lnTo>
                  <a:lnTo>
                    <a:pt x="729989" y="92710"/>
                  </a:lnTo>
                  <a:close/>
                </a:path>
                <a:path w="911225" h="646430">
                  <a:moveTo>
                    <a:pt x="798965" y="110490"/>
                  </a:moveTo>
                  <a:lnTo>
                    <a:pt x="698636" y="110490"/>
                  </a:lnTo>
                  <a:lnTo>
                    <a:pt x="706960" y="109220"/>
                  </a:lnTo>
                  <a:lnTo>
                    <a:pt x="714941" y="106680"/>
                  </a:lnTo>
                  <a:lnTo>
                    <a:pt x="722376" y="104140"/>
                  </a:lnTo>
                  <a:lnTo>
                    <a:pt x="731403" y="101600"/>
                  </a:lnTo>
                  <a:lnTo>
                    <a:pt x="739976" y="97790"/>
                  </a:lnTo>
                  <a:lnTo>
                    <a:pt x="735027" y="93980"/>
                  </a:lnTo>
                  <a:lnTo>
                    <a:pt x="732538" y="91440"/>
                  </a:lnTo>
                  <a:lnTo>
                    <a:pt x="777378" y="91440"/>
                  </a:lnTo>
                  <a:lnTo>
                    <a:pt x="798965" y="110490"/>
                  </a:lnTo>
                  <a:close/>
                </a:path>
                <a:path w="911225" h="646430">
                  <a:moveTo>
                    <a:pt x="677473" y="574040"/>
                  </a:moveTo>
                  <a:lnTo>
                    <a:pt x="636825" y="574040"/>
                  </a:lnTo>
                  <a:lnTo>
                    <a:pt x="670546" y="529590"/>
                  </a:lnTo>
                  <a:lnTo>
                    <a:pt x="705723" y="485140"/>
                  </a:lnTo>
                  <a:lnTo>
                    <a:pt x="777745" y="401320"/>
                  </a:lnTo>
                  <a:lnTo>
                    <a:pt x="799998" y="374650"/>
                  </a:lnTo>
                  <a:lnTo>
                    <a:pt x="822368" y="349250"/>
                  </a:lnTo>
                  <a:lnTo>
                    <a:pt x="844610" y="322580"/>
                  </a:lnTo>
                  <a:lnTo>
                    <a:pt x="866475" y="295910"/>
                  </a:lnTo>
                  <a:lnTo>
                    <a:pt x="836209" y="261620"/>
                  </a:lnTo>
                  <a:lnTo>
                    <a:pt x="803305" y="229870"/>
                  </a:lnTo>
                  <a:lnTo>
                    <a:pt x="769953" y="201930"/>
                  </a:lnTo>
                  <a:lnTo>
                    <a:pt x="738344" y="177800"/>
                  </a:lnTo>
                  <a:lnTo>
                    <a:pt x="706630" y="154940"/>
                  </a:lnTo>
                  <a:lnTo>
                    <a:pt x="674139" y="132080"/>
                  </a:lnTo>
                  <a:lnTo>
                    <a:pt x="640068" y="114300"/>
                  </a:lnTo>
                  <a:lnTo>
                    <a:pt x="604585" y="100330"/>
                  </a:lnTo>
                  <a:lnTo>
                    <a:pt x="711709" y="100330"/>
                  </a:lnTo>
                  <a:lnTo>
                    <a:pt x="690436" y="105410"/>
                  </a:lnTo>
                  <a:lnTo>
                    <a:pt x="693102" y="107950"/>
                  </a:lnTo>
                  <a:lnTo>
                    <a:pt x="695825" y="109220"/>
                  </a:lnTo>
                  <a:lnTo>
                    <a:pt x="698636" y="110490"/>
                  </a:lnTo>
                  <a:lnTo>
                    <a:pt x="798965" y="110490"/>
                  </a:lnTo>
                  <a:lnTo>
                    <a:pt x="801844" y="113030"/>
                  </a:lnTo>
                  <a:lnTo>
                    <a:pt x="757158" y="113030"/>
                  </a:lnTo>
                  <a:lnTo>
                    <a:pt x="748675" y="116840"/>
                  </a:lnTo>
                  <a:lnTo>
                    <a:pt x="739541" y="120650"/>
                  </a:lnTo>
                  <a:lnTo>
                    <a:pt x="720094" y="125730"/>
                  </a:lnTo>
                  <a:lnTo>
                    <a:pt x="723966" y="128270"/>
                  </a:lnTo>
                  <a:lnTo>
                    <a:pt x="728037" y="130810"/>
                  </a:lnTo>
                  <a:lnTo>
                    <a:pt x="732459" y="134620"/>
                  </a:lnTo>
                  <a:lnTo>
                    <a:pt x="824789" y="134620"/>
                  </a:lnTo>
                  <a:lnTo>
                    <a:pt x="831351" y="140970"/>
                  </a:lnTo>
                  <a:lnTo>
                    <a:pt x="786875" y="140970"/>
                  </a:lnTo>
                  <a:lnTo>
                    <a:pt x="779139" y="143510"/>
                  </a:lnTo>
                  <a:lnTo>
                    <a:pt x="770882" y="146050"/>
                  </a:lnTo>
                  <a:lnTo>
                    <a:pt x="762333" y="148590"/>
                  </a:lnTo>
                  <a:lnTo>
                    <a:pt x="753724" y="149860"/>
                  </a:lnTo>
                  <a:lnTo>
                    <a:pt x="755058" y="151130"/>
                  </a:lnTo>
                  <a:lnTo>
                    <a:pt x="841850" y="151130"/>
                  </a:lnTo>
                  <a:lnTo>
                    <a:pt x="844475" y="153670"/>
                  </a:lnTo>
                  <a:lnTo>
                    <a:pt x="851116" y="161290"/>
                  </a:lnTo>
                  <a:lnTo>
                    <a:pt x="808712" y="161290"/>
                  </a:lnTo>
                  <a:lnTo>
                    <a:pt x="808178" y="162560"/>
                  </a:lnTo>
                  <a:lnTo>
                    <a:pt x="807527" y="162560"/>
                  </a:lnTo>
                  <a:lnTo>
                    <a:pt x="800806" y="167640"/>
                  </a:lnTo>
                  <a:lnTo>
                    <a:pt x="783939" y="168910"/>
                  </a:lnTo>
                  <a:lnTo>
                    <a:pt x="778602" y="168910"/>
                  </a:lnTo>
                  <a:lnTo>
                    <a:pt x="782621" y="172720"/>
                  </a:lnTo>
                  <a:lnTo>
                    <a:pt x="798039" y="172720"/>
                  </a:lnTo>
                  <a:lnTo>
                    <a:pt x="806736" y="175260"/>
                  </a:lnTo>
                  <a:lnTo>
                    <a:pt x="808800" y="177800"/>
                  </a:lnTo>
                  <a:lnTo>
                    <a:pt x="808793" y="182880"/>
                  </a:lnTo>
                  <a:lnTo>
                    <a:pt x="806867" y="185420"/>
                  </a:lnTo>
                  <a:lnTo>
                    <a:pt x="803060" y="186690"/>
                  </a:lnTo>
                  <a:lnTo>
                    <a:pt x="801092" y="186690"/>
                  </a:lnTo>
                  <a:lnTo>
                    <a:pt x="806305" y="191770"/>
                  </a:lnTo>
                  <a:lnTo>
                    <a:pt x="876728" y="191770"/>
                  </a:lnTo>
                  <a:lnTo>
                    <a:pt x="881896" y="198120"/>
                  </a:lnTo>
                  <a:lnTo>
                    <a:pt x="882695" y="199390"/>
                  </a:lnTo>
                  <a:lnTo>
                    <a:pt x="843246" y="199390"/>
                  </a:lnTo>
                  <a:lnTo>
                    <a:pt x="843318" y="207010"/>
                  </a:lnTo>
                  <a:lnTo>
                    <a:pt x="839154" y="210820"/>
                  </a:lnTo>
                  <a:lnTo>
                    <a:pt x="829198" y="210820"/>
                  </a:lnTo>
                  <a:lnTo>
                    <a:pt x="843153" y="224790"/>
                  </a:lnTo>
                  <a:lnTo>
                    <a:pt x="856163" y="237490"/>
                  </a:lnTo>
                  <a:lnTo>
                    <a:pt x="868272" y="250190"/>
                  </a:lnTo>
                  <a:lnTo>
                    <a:pt x="879529" y="261620"/>
                  </a:lnTo>
                  <a:lnTo>
                    <a:pt x="910334" y="261620"/>
                  </a:lnTo>
                  <a:lnTo>
                    <a:pt x="911196" y="267970"/>
                  </a:lnTo>
                  <a:lnTo>
                    <a:pt x="909462" y="287020"/>
                  </a:lnTo>
                  <a:lnTo>
                    <a:pt x="902795" y="304800"/>
                  </a:lnTo>
                  <a:lnTo>
                    <a:pt x="890414" y="316230"/>
                  </a:lnTo>
                  <a:lnTo>
                    <a:pt x="868820" y="342900"/>
                  </a:lnTo>
                  <a:lnTo>
                    <a:pt x="846846" y="369570"/>
                  </a:lnTo>
                  <a:lnTo>
                    <a:pt x="802761" y="420370"/>
                  </a:lnTo>
                  <a:lnTo>
                    <a:pt x="766975" y="462280"/>
                  </a:lnTo>
                  <a:lnTo>
                    <a:pt x="731351" y="505460"/>
                  </a:lnTo>
                  <a:lnTo>
                    <a:pt x="696536" y="548640"/>
                  </a:lnTo>
                  <a:lnTo>
                    <a:pt x="677473" y="574040"/>
                  </a:lnTo>
                  <a:close/>
                </a:path>
                <a:path w="911225" h="646430">
                  <a:moveTo>
                    <a:pt x="824789" y="134620"/>
                  </a:moveTo>
                  <a:lnTo>
                    <a:pt x="732459" y="134620"/>
                  </a:lnTo>
                  <a:lnTo>
                    <a:pt x="739911" y="132080"/>
                  </a:lnTo>
                  <a:lnTo>
                    <a:pt x="754363" y="129540"/>
                  </a:lnTo>
                  <a:lnTo>
                    <a:pt x="763191" y="127000"/>
                  </a:lnTo>
                  <a:lnTo>
                    <a:pt x="769664" y="124460"/>
                  </a:lnTo>
                  <a:lnTo>
                    <a:pt x="757158" y="113030"/>
                  </a:lnTo>
                  <a:lnTo>
                    <a:pt x="801844" y="113030"/>
                  </a:lnTo>
                  <a:lnTo>
                    <a:pt x="809039" y="119380"/>
                  </a:lnTo>
                  <a:lnTo>
                    <a:pt x="824789" y="134620"/>
                  </a:lnTo>
                  <a:close/>
                </a:path>
                <a:path w="911225" h="646430">
                  <a:moveTo>
                    <a:pt x="841850" y="151130"/>
                  </a:moveTo>
                  <a:lnTo>
                    <a:pt x="756522" y="151130"/>
                  </a:lnTo>
                  <a:lnTo>
                    <a:pt x="763628" y="149860"/>
                  </a:lnTo>
                  <a:lnTo>
                    <a:pt x="770127" y="148590"/>
                  </a:lnTo>
                  <a:lnTo>
                    <a:pt x="776741" y="148590"/>
                  </a:lnTo>
                  <a:lnTo>
                    <a:pt x="783412" y="147320"/>
                  </a:lnTo>
                  <a:lnTo>
                    <a:pt x="789728" y="146050"/>
                  </a:lnTo>
                  <a:lnTo>
                    <a:pt x="792943" y="146050"/>
                  </a:lnTo>
                  <a:lnTo>
                    <a:pt x="786875" y="140970"/>
                  </a:lnTo>
                  <a:lnTo>
                    <a:pt x="831351" y="140970"/>
                  </a:lnTo>
                  <a:lnTo>
                    <a:pt x="841850" y="151130"/>
                  </a:lnTo>
                  <a:close/>
                </a:path>
                <a:path w="911225" h="646430">
                  <a:moveTo>
                    <a:pt x="13324" y="250190"/>
                  </a:moveTo>
                  <a:lnTo>
                    <a:pt x="6943" y="250190"/>
                  </a:lnTo>
                  <a:lnTo>
                    <a:pt x="3153" y="247650"/>
                  </a:lnTo>
                  <a:lnTo>
                    <a:pt x="0" y="240030"/>
                  </a:lnTo>
                  <a:lnTo>
                    <a:pt x="812" y="236220"/>
                  </a:lnTo>
                  <a:lnTo>
                    <a:pt x="35715" y="210820"/>
                  </a:lnTo>
                  <a:lnTo>
                    <a:pt x="71407" y="193040"/>
                  </a:lnTo>
                  <a:lnTo>
                    <a:pt x="83386" y="186690"/>
                  </a:lnTo>
                  <a:lnTo>
                    <a:pt x="95310" y="181610"/>
                  </a:lnTo>
                  <a:lnTo>
                    <a:pt x="106918" y="175260"/>
                  </a:lnTo>
                  <a:lnTo>
                    <a:pt x="117952" y="168910"/>
                  </a:lnTo>
                  <a:lnTo>
                    <a:pt x="124313" y="165100"/>
                  </a:lnTo>
                  <a:lnTo>
                    <a:pt x="131695" y="162560"/>
                  </a:lnTo>
                  <a:lnTo>
                    <a:pt x="140238" y="161290"/>
                  </a:lnTo>
                  <a:lnTo>
                    <a:pt x="157389" y="161290"/>
                  </a:lnTo>
                  <a:lnTo>
                    <a:pt x="182870" y="162560"/>
                  </a:lnTo>
                  <a:lnTo>
                    <a:pt x="199405" y="162560"/>
                  </a:lnTo>
                  <a:lnTo>
                    <a:pt x="222823" y="163830"/>
                  </a:lnTo>
                  <a:lnTo>
                    <a:pt x="306052" y="166370"/>
                  </a:lnTo>
                  <a:lnTo>
                    <a:pt x="354595" y="166370"/>
                  </a:lnTo>
                  <a:lnTo>
                    <a:pt x="460312" y="168910"/>
                  </a:lnTo>
                  <a:lnTo>
                    <a:pt x="601711" y="168910"/>
                  </a:lnTo>
                  <a:lnTo>
                    <a:pt x="601491" y="175260"/>
                  </a:lnTo>
                  <a:lnTo>
                    <a:pt x="601367" y="180340"/>
                  </a:lnTo>
                  <a:lnTo>
                    <a:pt x="601236" y="190500"/>
                  </a:lnTo>
                  <a:lnTo>
                    <a:pt x="144655" y="190500"/>
                  </a:lnTo>
                  <a:lnTo>
                    <a:pt x="138027" y="191770"/>
                  </a:lnTo>
                  <a:lnTo>
                    <a:pt x="132234" y="193040"/>
                  </a:lnTo>
                  <a:lnTo>
                    <a:pt x="112060" y="203200"/>
                  </a:lnTo>
                  <a:lnTo>
                    <a:pt x="97192" y="212090"/>
                  </a:lnTo>
                  <a:lnTo>
                    <a:pt x="82591" y="218440"/>
                  </a:lnTo>
                  <a:lnTo>
                    <a:pt x="68288" y="226060"/>
                  </a:lnTo>
                  <a:lnTo>
                    <a:pt x="96734" y="228600"/>
                  </a:lnTo>
                  <a:lnTo>
                    <a:pt x="143124" y="228600"/>
                  </a:lnTo>
                  <a:lnTo>
                    <a:pt x="137844" y="231140"/>
                  </a:lnTo>
                  <a:lnTo>
                    <a:pt x="137708" y="231140"/>
                  </a:lnTo>
                  <a:lnTo>
                    <a:pt x="154317" y="232410"/>
                  </a:lnTo>
                  <a:lnTo>
                    <a:pt x="162618" y="233680"/>
                  </a:lnTo>
                  <a:lnTo>
                    <a:pt x="219771" y="233680"/>
                  </a:lnTo>
                  <a:lnTo>
                    <a:pt x="211194" y="237490"/>
                  </a:lnTo>
                  <a:lnTo>
                    <a:pt x="245122" y="240030"/>
                  </a:lnTo>
                  <a:lnTo>
                    <a:pt x="291522" y="240030"/>
                  </a:lnTo>
                  <a:lnTo>
                    <a:pt x="287117" y="242570"/>
                  </a:lnTo>
                  <a:lnTo>
                    <a:pt x="292396" y="242570"/>
                  </a:lnTo>
                  <a:lnTo>
                    <a:pt x="297588" y="243840"/>
                  </a:lnTo>
                  <a:lnTo>
                    <a:pt x="364503" y="243840"/>
                  </a:lnTo>
                  <a:lnTo>
                    <a:pt x="362636" y="245110"/>
                  </a:lnTo>
                  <a:lnTo>
                    <a:pt x="26429" y="245110"/>
                  </a:lnTo>
                  <a:lnTo>
                    <a:pt x="18432" y="247650"/>
                  </a:lnTo>
                  <a:lnTo>
                    <a:pt x="13324" y="250190"/>
                  </a:lnTo>
                  <a:close/>
                </a:path>
                <a:path w="911225" h="646430">
                  <a:moveTo>
                    <a:pt x="876728" y="191770"/>
                  </a:moveTo>
                  <a:lnTo>
                    <a:pt x="806305" y="191770"/>
                  </a:lnTo>
                  <a:lnTo>
                    <a:pt x="807300" y="190500"/>
                  </a:lnTo>
                  <a:lnTo>
                    <a:pt x="808384" y="190500"/>
                  </a:lnTo>
                  <a:lnTo>
                    <a:pt x="822233" y="189230"/>
                  </a:lnTo>
                  <a:lnTo>
                    <a:pt x="835179" y="189230"/>
                  </a:lnTo>
                  <a:lnTo>
                    <a:pt x="828722" y="182880"/>
                  </a:lnTo>
                  <a:lnTo>
                    <a:pt x="822135" y="175260"/>
                  </a:lnTo>
                  <a:lnTo>
                    <a:pt x="815453" y="168910"/>
                  </a:lnTo>
                  <a:lnTo>
                    <a:pt x="808712" y="161290"/>
                  </a:lnTo>
                  <a:lnTo>
                    <a:pt x="851116" y="161290"/>
                  </a:lnTo>
                  <a:lnTo>
                    <a:pt x="863291" y="175260"/>
                  </a:lnTo>
                  <a:lnTo>
                    <a:pt x="876728" y="191770"/>
                  </a:lnTo>
                  <a:close/>
                </a:path>
                <a:path w="911225" h="646430">
                  <a:moveTo>
                    <a:pt x="143124" y="228600"/>
                  </a:moveTo>
                  <a:lnTo>
                    <a:pt x="96734" y="228600"/>
                  </a:lnTo>
                  <a:lnTo>
                    <a:pt x="114672" y="215900"/>
                  </a:lnTo>
                  <a:lnTo>
                    <a:pt x="135595" y="205740"/>
                  </a:lnTo>
                  <a:lnTo>
                    <a:pt x="158772" y="198120"/>
                  </a:lnTo>
                  <a:lnTo>
                    <a:pt x="183477" y="193040"/>
                  </a:lnTo>
                  <a:lnTo>
                    <a:pt x="180120" y="191770"/>
                  </a:lnTo>
                  <a:lnTo>
                    <a:pt x="159069" y="190500"/>
                  </a:lnTo>
                  <a:lnTo>
                    <a:pt x="601236" y="190500"/>
                  </a:lnTo>
                  <a:lnTo>
                    <a:pt x="601211" y="193040"/>
                  </a:lnTo>
                  <a:lnTo>
                    <a:pt x="207324" y="193040"/>
                  </a:lnTo>
                  <a:lnTo>
                    <a:pt x="208628" y="194310"/>
                  </a:lnTo>
                  <a:lnTo>
                    <a:pt x="209459" y="196850"/>
                  </a:lnTo>
                  <a:lnTo>
                    <a:pt x="209991" y="204470"/>
                  </a:lnTo>
                  <a:lnTo>
                    <a:pt x="206144" y="209550"/>
                  </a:lnTo>
                  <a:lnTo>
                    <a:pt x="200671" y="210820"/>
                  </a:lnTo>
                  <a:lnTo>
                    <a:pt x="185016" y="213360"/>
                  </a:lnTo>
                  <a:lnTo>
                    <a:pt x="169336" y="217170"/>
                  </a:lnTo>
                  <a:lnTo>
                    <a:pt x="153686" y="223520"/>
                  </a:lnTo>
                  <a:lnTo>
                    <a:pt x="143124" y="228600"/>
                  </a:lnTo>
                  <a:close/>
                </a:path>
                <a:path w="911225" h="646430">
                  <a:moveTo>
                    <a:pt x="337133" y="215900"/>
                  </a:moveTo>
                  <a:lnTo>
                    <a:pt x="288875" y="215900"/>
                  </a:lnTo>
                  <a:lnTo>
                    <a:pt x="289917" y="214630"/>
                  </a:lnTo>
                  <a:lnTo>
                    <a:pt x="292176" y="213360"/>
                  </a:lnTo>
                  <a:lnTo>
                    <a:pt x="301536" y="209550"/>
                  </a:lnTo>
                  <a:lnTo>
                    <a:pt x="311143" y="204470"/>
                  </a:lnTo>
                  <a:lnTo>
                    <a:pt x="321007" y="200660"/>
                  </a:lnTo>
                  <a:lnTo>
                    <a:pt x="331139" y="196850"/>
                  </a:lnTo>
                  <a:lnTo>
                    <a:pt x="299798" y="195580"/>
                  </a:lnTo>
                  <a:lnTo>
                    <a:pt x="230060" y="194310"/>
                  </a:lnTo>
                  <a:lnTo>
                    <a:pt x="207324" y="193040"/>
                  </a:lnTo>
                  <a:lnTo>
                    <a:pt x="601211" y="193040"/>
                  </a:lnTo>
                  <a:lnTo>
                    <a:pt x="601173" y="196850"/>
                  </a:lnTo>
                  <a:lnTo>
                    <a:pt x="392681" y="196850"/>
                  </a:lnTo>
                  <a:lnTo>
                    <a:pt x="392562" y="198120"/>
                  </a:lnTo>
                  <a:lnTo>
                    <a:pt x="391543" y="201930"/>
                  </a:lnTo>
                  <a:lnTo>
                    <a:pt x="388540" y="204470"/>
                  </a:lnTo>
                  <a:lnTo>
                    <a:pt x="384146" y="204470"/>
                  </a:lnTo>
                  <a:lnTo>
                    <a:pt x="360306" y="207010"/>
                  </a:lnTo>
                  <a:lnTo>
                    <a:pt x="337133" y="215900"/>
                  </a:lnTo>
                  <a:close/>
                </a:path>
                <a:path w="911225" h="646430">
                  <a:moveTo>
                    <a:pt x="364503" y="243840"/>
                  </a:moveTo>
                  <a:lnTo>
                    <a:pt x="313495" y="243840"/>
                  </a:lnTo>
                  <a:lnTo>
                    <a:pt x="324151" y="237490"/>
                  </a:lnTo>
                  <a:lnTo>
                    <a:pt x="335154" y="232410"/>
                  </a:lnTo>
                  <a:lnTo>
                    <a:pt x="346328" y="226060"/>
                  </a:lnTo>
                  <a:lnTo>
                    <a:pt x="364526" y="218440"/>
                  </a:lnTo>
                  <a:lnTo>
                    <a:pt x="367937" y="217170"/>
                  </a:lnTo>
                  <a:lnTo>
                    <a:pt x="378401" y="212090"/>
                  </a:lnTo>
                  <a:lnTo>
                    <a:pt x="389153" y="207010"/>
                  </a:lnTo>
                  <a:lnTo>
                    <a:pt x="400231" y="201930"/>
                  </a:lnTo>
                  <a:lnTo>
                    <a:pt x="411673" y="198120"/>
                  </a:lnTo>
                  <a:lnTo>
                    <a:pt x="392681" y="196850"/>
                  </a:lnTo>
                  <a:lnTo>
                    <a:pt x="601173" y="196850"/>
                  </a:lnTo>
                  <a:lnTo>
                    <a:pt x="601148" y="199390"/>
                  </a:lnTo>
                  <a:lnTo>
                    <a:pt x="517048" y="199390"/>
                  </a:lnTo>
                  <a:lnTo>
                    <a:pt x="495872" y="205740"/>
                  </a:lnTo>
                  <a:lnTo>
                    <a:pt x="478397" y="213360"/>
                  </a:lnTo>
                  <a:lnTo>
                    <a:pt x="427297" y="213360"/>
                  </a:lnTo>
                  <a:lnTo>
                    <a:pt x="414811" y="219710"/>
                  </a:lnTo>
                  <a:lnTo>
                    <a:pt x="402362" y="224790"/>
                  </a:lnTo>
                  <a:lnTo>
                    <a:pt x="389961" y="231140"/>
                  </a:lnTo>
                  <a:lnTo>
                    <a:pt x="377619" y="236220"/>
                  </a:lnTo>
                  <a:lnTo>
                    <a:pt x="372036" y="240030"/>
                  </a:lnTo>
                  <a:lnTo>
                    <a:pt x="366371" y="242570"/>
                  </a:lnTo>
                  <a:lnTo>
                    <a:pt x="364503" y="243840"/>
                  </a:lnTo>
                  <a:close/>
                </a:path>
                <a:path w="911225" h="646430">
                  <a:moveTo>
                    <a:pt x="598668" y="247650"/>
                  </a:moveTo>
                  <a:lnTo>
                    <a:pt x="425139" y="247650"/>
                  </a:lnTo>
                  <a:lnTo>
                    <a:pt x="431406" y="243840"/>
                  </a:lnTo>
                  <a:lnTo>
                    <a:pt x="437808" y="241300"/>
                  </a:lnTo>
                  <a:lnTo>
                    <a:pt x="444264" y="237490"/>
                  </a:lnTo>
                  <a:lnTo>
                    <a:pt x="456815" y="232410"/>
                  </a:lnTo>
                  <a:lnTo>
                    <a:pt x="462756" y="229870"/>
                  </a:lnTo>
                  <a:lnTo>
                    <a:pt x="468515" y="226060"/>
                  </a:lnTo>
                  <a:lnTo>
                    <a:pt x="474089" y="223520"/>
                  </a:lnTo>
                  <a:lnTo>
                    <a:pt x="489659" y="214630"/>
                  </a:lnTo>
                  <a:lnTo>
                    <a:pt x="507773" y="204470"/>
                  </a:lnTo>
                  <a:lnTo>
                    <a:pt x="519310" y="199390"/>
                  </a:lnTo>
                  <a:lnTo>
                    <a:pt x="601148" y="199390"/>
                  </a:lnTo>
                  <a:lnTo>
                    <a:pt x="601033" y="210820"/>
                  </a:lnTo>
                  <a:lnTo>
                    <a:pt x="600822" y="218440"/>
                  </a:lnTo>
                  <a:lnTo>
                    <a:pt x="570704" y="218440"/>
                  </a:lnTo>
                  <a:lnTo>
                    <a:pt x="565345" y="222250"/>
                  </a:lnTo>
                  <a:lnTo>
                    <a:pt x="555490" y="229870"/>
                  </a:lnTo>
                  <a:lnTo>
                    <a:pt x="543740" y="237490"/>
                  </a:lnTo>
                  <a:lnTo>
                    <a:pt x="538052" y="242570"/>
                  </a:lnTo>
                  <a:lnTo>
                    <a:pt x="535153" y="243840"/>
                  </a:lnTo>
                  <a:lnTo>
                    <a:pt x="540322" y="245110"/>
                  </a:lnTo>
                  <a:lnTo>
                    <a:pt x="598993" y="245110"/>
                  </a:lnTo>
                  <a:lnTo>
                    <a:pt x="598668" y="247650"/>
                  </a:lnTo>
                  <a:close/>
                </a:path>
                <a:path w="911225" h="646430">
                  <a:moveTo>
                    <a:pt x="843298" y="199459"/>
                  </a:moveTo>
                  <a:close/>
                </a:path>
                <a:path w="911225" h="646430">
                  <a:moveTo>
                    <a:pt x="910334" y="261620"/>
                  </a:moveTo>
                  <a:lnTo>
                    <a:pt x="879529" y="261620"/>
                  </a:lnTo>
                  <a:lnTo>
                    <a:pt x="878115" y="255270"/>
                  </a:lnTo>
                  <a:lnTo>
                    <a:pt x="875317" y="248920"/>
                  </a:lnTo>
                  <a:lnTo>
                    <a:pt x="864914" y="229870"/>
                  </a:lnTo>
                  <a:lnTo>
                    <a:pt x="858139" y="219710"/>
                  </a:lnTo>
                  <a:lnTo>
                    <a:pt x="850893" y="209550"/>
                  </a:lnTo>
                  <a:lnTo>
                    <a:pt x="843298" y="199459"/>
                  </a:lnTo>
                  <a:lnTo>
                    <a:pt x="882695" y="199390"/>
                  </a:lnTo>
                  <a:lnTo>
                    <a:pt x="897868" y="223520"/>
                  </a:lnTo>
                  <a:lnTo>
                    <a:pt x="908782" y="250190"/>
                  </a:lnTo>
                  <a:lnTo>
                    <a:pt x="910334" y="261620"/>
                  </a:lnTo>
                  <a:close/>
                </a:path>
                <a:path w="911225" h="646430">
                  <a:moveTo>
                    <a:pt x="219771" y="233680"/>
                  </a:moveTo>
                  <a:lnTo>
                    <a:pt x="162618" y="233680"/>
                  </a:lnTo>
                  <a:lnTo>
                    <a:pt x="170315" y="229870"/>
                  </a:lnTo>
                  <a:lnTo>
                    <a:pt x="178068" y="227330"/>
                  </a:lnTo>
                  <a:lnTo>
                    <a:pt x="185705" y="223520"/>
                  </a:lnTo>
                  <a:lnTo>
                    <a:pt x="224538" y="209550"/>
                  </a:lnTo>
                  <a:lnTo>
                    <a:pt x="262257" y="201930"/>
                  </a:lnTo>
                  <a:lnTo>
                    <a:pt x="281164" y="200660"/>
                  </a:lnTo>
                  <a:lnTo>
                    <a:pt x="288388" y="200660"/>
                  </a:lnTo>
                  <a:lnTo>
                    <a:pt x="291752" y="204470"/>
                  </a:lnTo>
                  <a:lnTo>
                    <a:pt x="291993" y="212090"/>
                  </a:lnTo>
                  <a:lnTo>
                    <a:pt x="289912" y="214632"/>
                  </a:lnTo>
                  <a:lnTo>
                    <a:pt x="287658" y="215900"/>
                  </a:lnTo>
                  <a:lnTo>
                    <a:pt x="284628" y="215900"/>
                  </a:lnTo>
                  <a:lnTo>
                    <a:pt x="265346" y="218440"/>
                  </a:lnTo>
                  <a:lnTo>
                    <a:pt x="246492" y="223520"/>
                  </a:lnTo>
                  <a:lnTo>
                    <a:pt x="228348" y="229870"/>
                  </a:lnTo>
                  <a:lnTo>
                    <a:pt x="219771" y="233680"/>
                  </a:lnTo>
                  <a:close/>
                </a:path>
                <a:path w="911225" h="646430">
                  <a:moveTo>
                    <a:pt x="78774" y="543560"/>
                  </a:moveTo>
                  <a:lnTo>
                    <a:pt x="52320" y="543560"/>
                  </a:lnTo>
                  <a:lnTo>
                    <a:pt x="27047" y="541020"/>
                  </a:lnTo>
                  <a:lnTo>
                    <a:pt x="21981" y="541020"/>
                  </a:lnTo>
                  <a:lnTo>
                    <a:pt x="18044" y="537210"/>
                  </a:lnTo>
                  <a:lnTo>
                    <a:pt x="16698" y="529590"/>
                  </a:lnTo>
                  <a:lnTo>
                    <a:pt x="17847" y="525780"/>
                  </a:lnTo>
                  <a:lnTo>
                    <a:pt x="20209" y="524510"/>
                  </a:lnTo>
                  <a:lnTo>
                    <a:pt x="19896" y="501650"/>
                  </a:lnTo>
                  <a:lnTo>
                    <a:pt x="19322" y="477520"/>
                  </a:lnTo>
                  <a:lnTo>
                    <a:pt x="18577" y="453390"/>
                  </a:lnTo>
                  <a:lnTo>
                    <a:pt x="17208" y="412750"/>
                  </a:lnTo>
                  <a:lnTo>
                    <a:pt x="16599" y="393700"/>
                  </a:lnTo>
                  <a:lnTo>
                    <a:pt x="16073" y="374650"/>
                  </a:lnTo>
                  <a:lnTo>
                    <a:pt x="15661" y="354330"/>
                  </a:lnTo>
                  <a:lnTo>
                    <a:pt x="15410" y="349250"/>
                  </a:lnTo>
                  <a:lnTo>
                    <a:pt x="14445" y="316230"/>
                  </a:lnTo>
                  <a:lnTo>
                    <a:pt x="14348" y="304800"/>
                  </a:lnTo>
                  <a:lnTo>
                    <a:pt x="15194" y="279400"/>
                  </a:lnTo>
                  <a:lnTo>
                    <a:pt x="18385" y="259080"/>
                  </a:lnTo>
                  <a:lnTo>
                    <a:pt x="23854" y="248920"/>
                  </a:lnTo>
                  <a:lnTo>
                    <a:pt x="25046" y="247650"/>
                  </a:lnTo>
                  <a:lnTo>
                    <a:pt x="26279" y="246380"/>
                  </a:lnTo>
                  <a:lnTo>
                    <a:pt x="368386" y="246380"/>
                  </a:lnTo>
                  <a:lnTo>
                    <a:pt x="381276" y="240030"/>
                  </a:lnTo>
                  <a:lnTo>
                    <a:pt x="385698" y="237490"/>
                  </a:lnTo>
                  <a:lnTo>
                    <a:pt x="391898" y="233680"/>
                  </a:lnTo>
                  <a:lnTo>
                    <a:pt x="398089" y="231140"/>
                  </a:lnTo>
                  <a:lnTo>
                    <a:pt x="415969" y="220980"/>
                  </a:lnTo>
                  <a:lnTo>
                    <a:pt x="427297" y="213360"/>
                  </a:lnTo>
                  <a:lnTo>
                    <a:pt x="478397" y="213360"/>
                  </a:lnTo>
                  <a:lnTo>
                    <a:pt x="475478" y="214632"/>
                  </a:lnTo>
                  <a:lnTo>
                    <a:pt x="455728" y="224790"/>
                  </a:lnTo>
                  <a:lnTo>
                    <a:pt x="436448" y="237490"/>
                  </a:lnTo>
                  <a:lnTo>
                    <a:pt x="427721" y="242570"/>
                  </a:lnTo>
                  <a:lnTo>
                    <a:pt x="422039" y="245110"/>
                  </a:lnTo>
                  <a:lnTo>
                    <a:pt x="419265" y="247650"/>
                  </a:lnTo>
                  <a:lnTo>
                    <a:pt x="598668" y="247650"/>
                  </a:lnTo>
                  <a:lnTo>
                    <a:pt x="598506" y="248920"/>
                  </a:lnTo>
                  <a:lnTo>
                    <a:pt x="39834" y="248920"/>
                  </a:lnTo>
                  <a:lnTo>
                    <a:pt x="40344" y="250190"/>
                  </a:lnTo>
                  <a:lnTo>
                    <a:pt x="40777" y="251460"/>
                  </a:lnTo>
                  <a:lnTo>
                    <a:pt x="42430" y="255270"/>
                  </a:lnTo>
                  <a:lnTo>
                    <a:pt x="42383" y="259080"/>
                  </a:lnTo>
                  <a:lnTo>
                    <a:pt x="41049" y="261620"/>
                  </a:lnTo>
                  <a:lnTo>
                    <a:pt x="41159" y="276860"/>
                  </a:lnTo>
                  <a:lnTo>
                    <a:pt x="42018" y="318770"/>
                  </a:lnTo>
                  <a:lnTo>
                    <a:pt x="44277" y="381000"/>
                  </a:lnTo>
                  <a:lnTo>
                    <a:pt x="45995" y="420370"/>
                  </a:lnTo>
                  <a:lnTo>
                    <a:pt x="47577" y="454660"/>
                  </a:lnTo>
                  <a:lnTo>
                    <a:pt x="48462" y="474980"/>
                  </a:lnTo>
                  <a:lnTo>
                    <a:pt x="49239" y="496570"/>
                  </a:lnTo>
                  <a:lnTo>
                    <a:pt x="49921" y="519430"/>
                  </a:lnTo>
                  <a:lnTo>
                    <a:pt x="364676" y="519430"/>
                  </a:lnTo>
                  <a:lnTo>
                    <a:pt x="279966" y="527050"/>
                  </a:lnTo>
                  <a:lnTo>
                    <a:pt x="251957" y="530860"/>
                  </a:lnTo>
                  <a:lnTo>
                    <a:pt x="209036" y="534670"/>
                  </a:lnTo>
                  <a:lnTo>
                    <a:pt x="165675" y="539750"/>
                  </a:lnTo>
                  <a:lnTo>
                    <a:pt x="122160" y="542290"/>
                  </a:lnTo>
                  <a:lnTo>
                    <a:pt x="78774" y="543560"/>
                  </a:lnTo>
                  <a:close/>
                </a:path>
                <a:path w="911225" h="646430">
                  <a:moveTo>
                    <a:pt x="291522" y="240030"/>
                  </a:moveTo>
                  <a:lnTo>
                    <a:pt x="245122" y="240030"/>
                  </a:lnTo>
                  <a:lnTo>
                    <a:pt x="252044" y="236220"/>
                  </a:lnTo>
                  <a:lnTo>
                    <a:pt x="289912" y="214632"/>
                  </a:lnTo>
                  <a:lnTo>
                    <a:pt x="288875" y="215900"/>
                  </a:lnTo>
                  <a:lnTo>
                    <a:pt x="337133" y="215900"/>
                  </a:lnTo>
                  <a:lnTo>
                    <a:pt x="314862" y="226060"/>
                  </a:lnTo>
                  <a:lnTo>
                    <a:pt x="293725" y="238760"/>
                  </a:lnTo>
                  <a:lnTo>
                    <a:pt x="291522" y="240030"/>
                  </a:lnTo>
                  <a:close/>
                </a:path>
                <a:path w="911225" h="646430">
                  <a:moveTo>
                    <a:pt x="598993" y="245110"/>
                  </a:moveTo>
                  <a:lnTo>
                    <a:pt x="559092" y="245110"/>
                  </a:lnTo>
                  <a:lnTo>
                    <a:pt x="565710" y="243840"/>
                  </a:lnTo>
                  <a:lnTo>
                    <a:pt x="571581" y="242570"/>
                  </a:lnTo>
                  <a:lnTo>
                    <a:pt x="570807" y="234950"/>
                  </a:lnTo>
                  <a:lnTo>
                    <a:pt x="570704" y="218440"/>
                  </a:lnTo>
                  <a:lnTo>
                    <a:pt x="600822" y="218440"/>
                  </a:lnTo>
                  <a:lnTo>
                    <a:pt x="600611" y="226060"/>
                  </a:lnTo>
                  <a:lnTo>
                    <a:pt x="599642" y="240030"/>
                  </a:lnTo>
                  <a:lnTo>
                    <a:pt x="598993" y="245110"/>
                  </a:lnTo>
                  <a:close/>
                </a:path>
                <a:path w="911225" h="646430">
                  <a:moveTo>
                    <a:pt x="360769" y="246380"/>
                  </a:moveTo>
                  <a:lnTo>
                    <a:pt x="27448" y="246380"/>
                  </a:lnTo>
                  <a:lnTo>
                    <a:pt x="27085" y="245110"/>
                  </a:lnTo>
                  <a:lnTo>
                    <a:pt x="362636" y="245110"/>
                  </a:lnTo>
                  <a:lnTo>
                    <a:pt x="360769" y="246380"/>
                  </a:lnTo>
                  <a:close/>
                </a:path>
                <a:path w="911225" h="646430">
                  <a:moveTo>
                    <a:pt x="135634" y="269240"/>
                  </a:moveTo>
                  <a:lnTo>
                    <a:pt x="132059" y="269240"/>
                  </a:lnTo>
                  <a:lnTo>
                    <a:pt x="128793" y="266700"/>
                  </a:lnTo>
                  <a:lnTo>
                    <a:pt x="127169" y="262890"/>
                  </a:lnTo>
                  <a:lnTo>
                    <a:pt x="126986" y="261620"/>
                  </a:lnTo>
                  <a:lnTo>
                    <a:pt x="81203" y="256540"/>
                  </a:lnTo>
                  <a:lnTo>
                    <a:pt x="39834" y="248920"/>
                  </a:lnTo>
                  <a:lnTo>
                    <a:pt x="598506" y="248920"/>
                  </a:lnTo>
                  <a:lnTo>
                    <a:pt x="597857" y="254000"/>
                  </a:lnTo>
                  <a:lnTo>
                    <a:pt x="596969" y="260350"/>
                  </a:lnTo>
                  <a:lnTo>
                    <a:pt x="591576" y="264160"/>
                  </a:lnTo>
                  <a:lnTo>
                    <a:pt x="157176" y="264160"/>
                  </a:lnTo>
                  <a:lnTo>
                    <a:pt x="149371" y="266700"/>
                  </a:lnTo>
                  <a:lnTo>
                    <a:pt x="135634" y="269240"/>
                  </a:lnTo>
                  <a:close/>
                </a:path>
                <a:path w="911225" h="646430">
                  <a:moveTo>
                    <a:pt x="209744" y="280670"/>
                  </a:moveTo>
                  <a:lnTo>
                    <a:pt x="195785" y="280670"/>
                  </a:lnTo>
                  <a:lnTo>
                    <a:pt x="192143" y="278130"/>
                  </a:lnTo>
                  <a:lnTo>
                    <a:pt x="190118" y="271780"/>
                  </a:lnTo>
                  <a:lnTo>
                    <a:pt x="190696" y="269240"/>
                  </a:lnTo>
                  <a:lnTo>
                    <a:pt x="192407" y="266700"/>
                  </a:lnTo>
                  <a:lnTo>
                    <a:pt x="183289" y="265430"/>
                  </a:lnTo>
                  <a:lnTo>
                    <a:pt x="174400" y="265430"/>
                  </a:lnTo>
                  <a:lnTo>
                    <a:pt x="165707" y="264160"/>
                  </a:lnTo>
                  <a:lnTo>
                    <a:pt x="567855" y="264160"/>
                  </a:lnTo>
                  <a:lnTo>
                    <a:pt x="567761" y="267970"/>
                  </a:lnTo>
                  <a:lnTo>
                    <a:pt x="567307" y="269240"/>
                  </a:lnTo>
                  <a:lnTo>
                    <a:pt x="241776" y="269240"/>
                  </a:lnTo>
                  <a:lnTo>
                    <a:pt x="230253" y="274320"/>
                  </a:lnTo>
                  <a:lnTo>
                    <a:pt x="219633" y="278130"/>
                  </a:lnTo>
                  <a:lnTo>
                    <a:pt x="209744" y="280670"/>
                  </a:lnTo>
                  <a:close/>
                </a:path>
                <a:path w="911225" h="646430">
                  <a:moveTo>
                    <a:pt x="354914" y="276860"/>
                  </a:moveTo>
                  <a:lnTo>
                    <a:pt x="345606" y="276860"/>
                  </a:lnTo>
                  <a:lnTo>
                    <a:pt x="344131" y="275590"/>
                  </a:lnTo>
                  <a:lnTo>
                    <a:pt x="342928" y="274320"/>
                  </a:lnTo>
                  <a:lnTo>
                    <a:pt x="325067" y="274320"/>
                  </a:lnTo>
                  <a:lnTo>
                    <a:pt x="307202" y="273050"/>
                  </a:lnTo>
                  <a:lnTo>
                    <a:pt x="289511" y="273050"/>
                  </a:lnTo>
                  <a:lnTo>
                    <a:pt x="289179" y="271780"/>
                  </a:lnTo>
                  <a:lnTo>
                    <a:pt x="241776" y="269240"/>
                  </a:lnTo>
                  <a:lnTo>
                    <a:pt x="567307" y="269240"/>
                  </a:lnTo>
                  <a:lnTo>
                    <a:pt x="566853" y="270510"/>
                  </a:lnTo>
                  <a:lnTo>
                    <a:pt x="563620" y="275590"/>
                  </a:lnTo>
                  <a:lnTo>
                    <a:pt x="358798" y="275590"/>
                  </a:lnTo>
                  <a:lnTo>
                    <a:pt x="354914" y="276860"/>
                  </a:lnTo>
                  <a:close/>
                </a:path>
                <a:path w="911225" h="646430">
                  <a:moveTo>
                    <a:pt x="301179" y="275590"/>
                  </a:moveTo>
                  <a:lnTo>
                    <a:pt x="291944" y="275590"/>
                  </a:lnTo>
                  <a:lnTo>
                    <a:pt x="289907" y="273050"/>
                  </a:lnTo>
                  <a:lnTo>
                    <a:pt x="307202" y="273050"/>
                  </a:lnTo>
                  <a:lnTo>
                    <a:pt x="303948" y="274320"/>
                  </a:lnTo>
                  <a:lnTo>
                    <a:pt x="301179" y="275590"/>
                  </a:lnTo>
                  <a:close/>
                </a:path>
                <a:path w="911225" h="646430">
                  <a:moveTo>
                    <a:pt x="554801" y="279400"/>
                  </a:moveTo>
                  <a:lnTo>
                    <a:pt x="519261" y="279400"/>
                  </a:lnTo>
                  <a:lnTo>
                    <a:pt x="485303" y="278130"/>
                  </a:lnTo>
                  <a:lnTo>
                    <a:pt x="452006" y="278130"/>
                  </a:lnTo>
                  <a:lnTo>
                    <a:pt x="419488" y="276860"/>
                  </a:lnTo>
                  <a:lnTo>
                    <a:pt x="396722" y="276860"/>
                  </a:lnTo>
                  <a:lnTo>
                    <a:pt x="385411" y="275590"/>
                  </a:lnTo>
                  <a:lnTo>
                    <a:pt x="563620" y="275590"/>
                  </a:lnTo>
                  <a:lnTo>
                    <a:pt x="562812" y="276860"/>
                  </a:lnTo>
                  <a:lnTo>
                    <a:pt x="559137" y="278130"/>
                  </a:lnTo>
                  <a:lnTo>
                    <a:pt x="554801" y="279400"/>
                  </a:lnTo>
                  <a:close/>
                </a:path>
                <a:path w="911225" h="646430">
                  <a:moveTo>
                    <a:pt x="417114" y="278130"/>
                  </a:moveTo>
                  <a:lnTo>
                    <a:pt x="409473" y="278130"/>
                  </a:lnTo>
                  <a:lnTo>
                    <a:pt x="408036" y="276860"/>
                  </a:lnTo>
                  <a:lnTo>
                    <a:pt x="419488" y="276860"/>
                  </a:lnTo>
                  <a:lnTo>
                    <a:pt x="417114" y="278130"/>
                  </a:lnTo>
                  <a:close/>
                </a:path>
                <a:path w="911225" h="646430">
                  <a:moveTo>
                    <a:pt x="625815" y="488950"/>
                  </a:moveTo>
                  <a:lnTo>
                    <a:pt x="549623" y="488950"/>
                  </a:lnTo>
                  <a:lnTo>
                    <a:pt x="583916" y="487680"/>
                  </a:lnTo>
                  <a:lnTo>
                    <a:pt x="618392" y="487680"/>
                  </a:lnTo>
                  <a:lnTo>
                    <a:pt x="625815" y="488950"/>
                  </a:lnTo>
                  <a:close/>
                </a:path>
                <a:path w="911225" h="646430">
                  <a:moveTo>
                    <a:pt x="382310" y="519430"/>
                  </a:moveTo>
                  <a:lnTo>
                    <a:pt x="49921" y="519430"/>
                  </a:lnTo>
                  <a:lnTo>
                    <a:pt x="90439" y="515620"/>
                  </a:lnTo>
                  <a:lnTo>
                    <a:pt x="117203" y="514350"/>
                  </a:lnTo>
                  <a:lnTo>
                    <a:pt x="261701" y="500380"/>
                  </a:lnTo>
                  <a:lnTo>
                    <a:pt x="295397" y="496570"/>
                  </a:lnTo>
                  <a:lnTo>
                    <a:pt x="363147" y="491490"/>
                  </a:lnTo>
                  <a:lnTo>
                    <a:pt x="414592" y="488950"/>
                  </a:lnTo>
                  <a:lnTo>
                    <a:pt x="630441" y="488950"/>
                  </a:lnTo>
                  <a:lnTo>
                    <a:pt x="634381" y="490220"/>
                  </a:lnTo>
                  <a:lnTo>
                    <a:pt x="640053" y="496570"/>
                  </a:lnTo>
                  <a:lnTo>
                    <a:pt x="641481" y="501650"/>
                  </a:lnTo>
                  <a:lnTo>
                    <a:pt x="640940" y="505460"/>
                  </a:lnTo>
                  <a:lnTo>
                    <a:pt x="640676" y="510540"/>
                  </a:lnTo>
                  <a:lnTo>
                    <a:pt x="638466" y="514350"/>
                  </a:lnTo>
                  <a:lnTo>
                    <a:pt x="634966" y="516890"/>
                  </a:lnTo>
                  <a:lnTo>
                    <a:pt x="635121" y="518160"/>
                  </a:lnTo>
                  <a:lnTo>
                    <a:pt x="400799" y="518160"/>
                  </a:lnTo>
                  <a:lnTo>
                    <a:pt x="382310" y="519430"/>
                  </a:lnTo>
                  <a:close/>
                </a:path>
                <a:path w="911225" h="646430">
                  <a:moveTo>
                    <a:pt x="622798" y="646430"/>
                  </a:moveTo>
                  <a:lnTo>
                    <a:pt x="612073" y="646430"/>
                  </a:lnTo>
                  <a:lnTo>
                    <a:pt x="608084" y="645160"/>
                  </a:lnTo>
                  <a:lnTo>
                    <a:pt x="602527" y="640080"/>
                  </a:lnTo>
                  <a:lnTo>
                    <a:pt x="601099" y="636270"/>
                  </a:lnTo>
                  <a:lnTo>
                    <a:pt x="601150" y="631190"/>
                  </a:lnTo>
                  <a:lnTo>
                    <a:pt x="601392" y="622300"/>
                  </a:lnTo>
                  <a:lnTo>
                    <a:pt x="601866" y="613410"/>
                  </a:lnTo>
                  <a:lnTo>
                    <a:pt x="602490" y="603250"/>
                  </a:lnTo>
                  <a:lnTo>
                    <a:pt x="603272" y="593090"/>
                  </a:lnTo>
                  <a:lnTo>
                    <a:pt x="604498" y="575310"/>
                  </a:lnTo>
                  <a:lnTo>
                    <a:pt x="605217" y="556260"/>
                  </a:lnTo>
                  <a:lnTo>
                    <a:pt x="604727" y="537210"/>
                  </a:lnTo>
                  <a:lnTo>
                    <a:pt x="602417" y="519430"/>
                  </a:lnTo>
                  <a:lnTo>
                    <a:pt x="545050" y="519430"/>
                  </a:lnTo>
                  <a:lnTo>
                    <a:pt x="527757" y="518160"/>
                  </a:lnTo>
                  <a:lnTo>
                    <a:pt x="635121" y="518160"/>
                  </a:lnTo>
                  <a:lnTo>
                    <a:pt x="636672" y="530860"/>
                  </a:lnTo>
                  <a:lnTo>
                    <a:pt x="637346" y="543560"/>
                  </a:lnTo>
                  <a:lnTo>
                    <a:pt x="637396" y="558800"/>
                  </a:lnTo>
                  <a:lnTo>
                    <a:pt x="636825" y="574040"/>
                  </a:lnTo>
                  <a:lnTo>
                    <a:pt x="677473" y="574040"/>
                  </a:lnTo>
                  <a:lnTo>
                    <a:pt x="663176" y="593090"/>
                  </a:lnTo>
                  <a:lnTo>
                    <a:pt x="631920" y="638810"/>
                  </a:lnTo>
                  <a:lnTo>
                    <a:pt x="628706" y="643890"/>
                  </a:lnTo>
                  <a:lnTo>
                    <a:pt x="622798" y="646430"/>
                  </a:lnTo>
                  <a:close/>
                </a:path>
              </a:pathLst>
            </a:custGeom>
            <a:solidFill>
              <a:srgbClr val="04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52290" y="2550138"/>
            <a:ext cx="14170025" cy="632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1697989">
              <a:lnSpc>
                <a:spcPct val="115900"/>
              </a:lnSpc>
              <a:spcBef>
                <a:spcPts val="100"/>
              </a:spcBef>
              <a:tabLst>
                <a:tab pos="2395220" algn="l"/>
                <a:tab pos="2894965" algn="l"/>
                <a:tab pos="3009900" algn="l"/>
                <a:tab pos="3525520" algn="l"/>
                <a:tab pos="4525645" algn="l"/>
                <a:tab pos="4591050" algn="l"/>
                <a:tab pos="5500370" algn="l"/>
                <a:tab pos="6332220" algn="l"/>
                <a:tab pos="7016750" algn="l"/>
                <a:tab pos="7493634" algn="l"/>
                <a:tab pos="8087359" algn="l"/>
                <a:tab pos="9065260" algn="l"/>
                <a:tab pos="9695815" algn="l"/>
                <a:tab pos="10647680" algn="l"/>
                <a:tab pos="10695940" algn="l"/>
              </a:tabLst>
            </a:pPr>
            <a:r>
              <a:rPr sz="4800" spc="10" dirty="0">
                <a:latin typeface="Times New Roman"/>
                <a:cs typeface="Times New Roman"/>
              </a:rPr>
              <a:t>Integration	</a:t>
            </a:r>
            <a:r>
              <a:rPr sz="4800" spc="-120" dirty="0">
                <a:latin typeface="Times New Roman"/>
                <a:cs typeface="Times New Roman"/>
              </a:rPr>
              <a:t>of	</a:t>
            </a:r>
            <a:r>
              <a:rPr sz="4800" spc="90" dirty="0">
                <a:latin typeface="Times New Roman"/>
                <a:cs typeface="Times New Roman"/>
              </a:rPr>
              <a:t>our	</a:t>
            </a:r>
            <a:r>
              <a:rPr sz="4800" spc="-55" dirty="0">
                <a:latin typeface="Times New Roman"/>
                <a:cs typeface="Times New Roman"/>
              </a:rPr>
              <a:t>system	</a:t>
            </a:r>
            <a:r>
              <a:rPr sz="4800" spc="-150" dirty="0">
                <a:latin typeface="Times New Roman"/>
                <a:cs typeface="Times New Roman"/>
              </a:rPr>
              <a:t>with	</a:t>
            </a:r>
            <a:r>
              <a:rPr sz="4800" spc="-40" dirty="0">
                <a:latin typeface="Times New Roman"/>
                <a:cs typeface="Times New Roman"/>
              </a:rPr>
              <a:t>Government	</a:t>
            </a:r>
            <a:r>
              <a:rPr sz="4800" spc="-35" dirty="0">
                <a:latin typeface="Times New Roman"/>
                <a:cs typeface="Times New Roman"/>
              </a:rPr>
              <a:t>Adhaar </a:t>
            </a:r>
            <a:r>
              <a:rPr sz="4800" spc="-1185" dirty="0">
                <a:latin typeface="Times New Roman"/>
                <a:cs typeface="Times New Roman"/>
              </a:rPr>
              <a:t> </a:t>
            </a:r>
            <a:r>
              <a:rPr sz="4800" spc="-535" dirty="0">
                <a:latin typeface="Times New Roman"/>
                <a:cs typeface="Times New Roman"/>
              </a:rPr>
              <a:t>D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dirty="0">
                <a:latin typeface="Times New Roman"/>
                <a:cs typeface="Times New Roman"/>
              </a:rPr>
              <a:t>	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dirty="0">
                <a:latin typeface="Times New Roman"/>
                <a:cs typeface="Times New Roman"/>
              </a:rPr>
              <a:t>		</a:t>
            </a:r>
            <a:r>
              <a:rPr sz="4800" spc="-655" dirty="0">
                <a:latin typeface="Times New Roman"/>
                <a:cs typeface="Times New Roman"/>
              </a:rPr>
              <a:t>w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dirty="0">
                <a:latin typeface="Times New Roman"/>
                <a:cs typeface="Times New Roman"/>
              </a:rPr>
              <a:t>d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dirty="0">
                <a:latin typeface="Times New Roman"/>
                <a:cs typeface="Times New Roman"/>
              </a:rPr>
              <a:t>		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130" dirty="0">
                <a:latin typeface="Times New Roman"/>
                <a:cs typeface="Times New Roman"/>
              </a:rPr>
              <a:t>h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dirty="0">
                <a:latin typeface="Times New Roman"/>
                <a:cs typeface="Times New Roman"/>
              </a:rPr>
              <a:t>	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110" dirty="0">
                <a:latin typeface="Times New Roman"/>
                <a:cs typeface="Times New Roman"/>
              </a:rPr>
              <a:t>c</a:t>
            </a:r>
            <a:r>
              <a:rPr sz="4800" spc="130" dirty="0">
                <a:latin typeface="Times New Roman"/>
                <a:cs typeface="Times New Roman"/>
              </a:rPr>
              <a:t>h</a:t>
            </a:r>
            <a:r>
              <a:rPr sz="4800" dirty="0">
                <a:latin typeface="Times New Roman"/>
                <a:cs typeface="Times New Roman"/>
              </a:rPr>
              <a:t>	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dirty="0">
                <a:latin typeface="Times New Roman"/>
                <a:cs typeface="Times New Roman"/>
              </a:rPr>
              <a:t>d	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dirty="0">
                <a:latin typeface="Times New Roman"/>
                <a:cs typeface="Times New Roman"/>
              </a:rPr>
              <a:t>	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-165" dirty="0">
                <a:latin typeface="Times New Roman"/>
                <a:cs typeface="Times New Roman"/>
              </a:rPr>
              <a:t>f</a:t>
            </a:r>
            <a:r>
              <a:rPr sz="4800" dirty="0">
                <a:latin typeface="Times New Roman"/>
                <a:cs typeface="Times New Roman"/>
              </a:rPr>
              <a:t>	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dirty="0">
                <a:latin typeface="Times New Roman"/>
                <a:cs typeface="Times New Roman"/>
              </a:rPr>
              <a:t>		</a:t>
            </a:r>
            <a:r>
              <a:rPr sz="4800" spc="-655" dirty="0">
                <a:latin typeface="Times New Roman"/>
                <a:cs typeface="Times New Roman"/>
              </a:rPr>
              <a:t>w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endParaRPr sz="4800">
              <a:latin typeface="Times New Roman"/>
              <a:cs typeface="Times New Roman"/>
            </a:endParaRPr>
          </a:p>
          <a:p>
            <a:pPr marL="12700" marR="5080">
              <a:lnSpc>
                <a:spcPct val="115900"/>
              </a:lnSpc>
              <a:spcBef>
                <a:spcPts val="2205"/>
              </a:spcBef>
              <a:tabLst>
                <a:tab pos="981710" algn="l"/>
                <a:tab pos="1136015" algn="l"/>
                <a:tab pos="1858645" algn="l"/>
                <a:tab pos="2542540" algn="l"/>
                <a:tab pos="3252470" algn="l"/>
                <a:tab pos="4058920" algn="l"/>
                <a:tab pos="4826635" algn="l"/>
                <a:tab pos="5130165" algn="l"/>
                <a:tab pos="5809615" algn="l"/>
                <a:tab pos="7434580" algn="l"/>
                <a:tab pos="8044815" algn="l"/>
                <a:tab pos="8266430" algn="l"/>
                <a:tab pos="8787130" algn="l"/>
                <a:tab pos="9696450" algn="l"/>
                <a:tab pos="10403840" algn="l"/>
                <a:tab pos="11807825" algn="l"/>
                <a:tab pos="12438380" algn="l"/>
                <a:tab pos="13326110" algn="l"/>
              </a:tabLst>
            </a:pPr>
            <a:r>
              <a:rPr sz="4800" spc="-430" dirty="0">
                <a:latin typeface="Times New Roman"/>
                <a:cs typeface="Times New Roman"/>
              </a:rPr>
              <a:t>F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260" dirty="0">
                <a:latin typeface="Times New Roman"/>
                <a:cs typeface="Times New Roman"/>
              </a:rPr>
              <a:t>r	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25" dirty="0">
                <a:latin typeface="Times New Roman"/>
                <a:cs typeface="Times New Roman"/>
              </a:rPr>
              <a:t>tt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60" dirty="0">
                <a:latin typeface="Times New Roman"/>
                <a:cs typeface="Times New Roman"/>
              </a:rPr>
              <a:t>r	r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110" dirty="0">
                <a:latin typeface="Times New Roman"/>
                <a:cs typeface="Times New Roman"/>
              </a:rPr>
              <a:t>c</a:t>
            </a:r>
            <a:r>
              <a:rPr sz="4800" spc="130" dirty="0">
                <a:latin typeface="Times New Roman"/>
                <a:cs typeface="Times New Roman"/>
              </a:rPr>
              <a:t>h	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229" dirty="0">
                <a:latin typeface="Times New Roman"/>
                <a:cs typeface="Times New Roman"/>
              </a:rPr>
              <a:t>nd	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114" dirty="0">
                <a:latin typeface="Times New Roman"/>
                <a:cs typeface="Times New Roman"/>
              </a:rPr>
              <a:t>l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450" dirty="0">
                <a:latin typeface="Times New Roman"/>
                <a:cs typeface="Times New Roman"/>
              </a:rPr>
              <a:t>y</a:t>
            </a:r>
            <a:r>
              <a:rPr sz="4800" spc="-280" dirty="0">
                <a:latin typeface="Times New Roman"/>
                <a:cs typeface="Times New Roman"/>
              </a:rPr>
              <a:t>,	</a:t>
            </a:r>
            <a:r>
              <a:rPr sz="4800" spc="-750" dirty="0">
                <a:latin typeface="Times New Roman"/>
                <a:cs typeface="Times New Roman"/>
              </a:rPr>
              <a:t>A</a:t>
            </a:r>
            <a:r>
              <a:rPr sz="4800" spc="229" dirty="0">
                <a:latin typeface="Times New Roman"/>
                <a:cs typeface="Times New Roman"/>
              </a:rPr>
              <a:t>n	</a:t>
            </a:r>
            <a:r>
              <a:rPr sz="4800" spc="-750" dirty="0">
                <a:latin typeface="Times New Roman"/>
                <a:cs typeface="Times New Roman"/>
              </a:rPr>
              <a:t>A</a:t>
            </a:r>
            <a:r>
              <a:rPr sz="4800" spc="229" dirty="0">
                <a:latin typeface="Times New Roman"/>
                <a:cs typeface="Times New Roman"/>
              </a:rPr>
              <a:t>nd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-45" dirty="0">
                <a:latin typeface="Times New Roman"/>
                <a:cs typeface="Times New Roman"/>
              </a:rPr>
              <a:t>id	</a:t>
            </a:r>
            <a:r>
              <a:rPr sz="4800" spc="-750" dirty="0">
                <a:latin typeface="Times New Roman"/>
                <a:cs typeface="Times New Roman"/>
              </a:rPr>
              <a:t>A</a:t>
            </a:r>
            <a:r>
              <a:rPr sz="4800" spc="-40" dirty="0">
                <a:latin typeface="Times New Roman"/>
                <a:cs typeface="Times New Roman"/>
              </a:rPr>
              <a:t>ppl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110" dirty="0">
                <a:latin typeface="Times New Roman"/>
                <a:cs typeface="Times New Roman"/>
              </a:rPr>
              <a:t>c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229" dirty="0">
                <a:latin typeface="Times New Roman"/>
                <a:cs typeface="Times New Roman"/>
              </a:rPr>
              <a:t>n	</a:t>
            </a:r>
            <a:r>
              <a:rPr sz="4800" spc="-655" dirty="0">
                <a:latin typeface="Times New Roman"/>
                <a:cs typeface="Times New Roman"/>
              </a:rPr>
              <a:t>w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110" dirty="0">
                <a:latin typeface="Times New Roman"/>
                <a:cs typeface="Times New Roman"/>
              </a:rPr>
              <a:t>ll  </a:t>
            </a:r>
            <a:r>
              <a:rPr sz="4800" spc="-25" dirty="0">
                <a:latin typeface="Times New Roman"/>
                <a:cs typeface="Times New Roman"/>
              </a:rPr>
              <a:t>also	</a:t>
            </a:r>
            <a:r>
              <a:rPr sz="4800" spc="-20" dirty="0">
                <a:latin typeface="Times New Roman"/>
                <a:cs typeface="Times New Roman"/>
              </a:rPr>
              <a:t>be	build	</a:t>
            </a:r>
            <a:r>
              <a:rPr sz="4800" spc="-110" dirty="0">
                <a:latin typeface="Times New Roman"/>
                <a:cs typeface="Times New Roman"/>
              </a:rPr>
              <a:t>which	</a:t>
            </a:r>
            <a:r>
              <a:rPr sz="4800" spc="-235" dirty="0">
                <a:latin typeface="Times New Roman"/>
                <a:cs typeface="Times New Roman"/>
              </a:rPr>
              <a:t>will	</a:t>
            </a:r>
            <a:r>
              <a:rPr sz="4800" spc="-40" dirty="0">
                <a:latin typeface="Times New Roman"/>
                <a:cs typeface="Times New Roman"/>
              </a:rPr>
              <a:t>facilitate	</a:t>
            </a:r>
            <a:r>
              <a:rPr sz="4800" spc="-55" dirty="0">
                <a:latin typeface="Times New Roman"/>
                <a:cs typeface="Times New Roman"/>
              </a:rPr>
              <a:t>all	</a:t>
            </a:r>
            <a:r>
              <a:rPr sz="4800" spc="30" dirty="0">
                <a:latin typeface="Times New Roman"/>
                <a:cs typeface="Times New Roman"/>
              </a:rPr>
              <a:t>the	</a:t>
            </a:r>
            <a:r>
              <a:rPr sz="4800" spc="25" dirty="0">
                <a:latin typeface="Times New Roman"/>
                <a:cs typeface="Times New Roman"/>
              </a:rPr>
              <a:t>features	</a:t>
            </a:r>
            <a:r>
              <a:rPr sz="4800" spc="-120" dirty="0">
                <a:latin typeface="Times New Roman"/>
                <a:cs typeface="Times New Roman"/>
              </a:rPr>
              <a:t>of	</a:t>
            </a:r>
            <a:r>
              <a:rPr sz="4800" spc="90" dirty="0">
                <a:latin typeface="Times New Roman"/>
                <a:cs typeface="Times New Roman"/>
              </a:rPr>
              <a:t>our </a:t>
            </a:r>
            <a:r>
              <a:rPr sz="4800" spc="95" dirty="0">
                <a:latin typeface="Times New Roman"/>
                <a:cs typeface="Times New Roman"/>
              </a:rPr>
              <a:t> </a:t>
            </a:r>
            <a:r>
              <a:rPr sz="4800" spc="-110" dirty="0">
                <a:latin typeface="Times New Roman"/>
                <a:cs typeface="Times New Roman"/>
              </a:rPr>
              <a:t>website</a:t>
            </a:r>
            <a:endParaRPr sz="4800">
              <a:latin typeface="Times New Roman"/>
              <a:cs typeface="Times New Roman"/>
            </a:endParaRPr>
          </a:p>
          <a:p>
            <a:pPr marL="12700" marR="79375">
              <a:lnSpc>
                <a:spcPct val="115900"/>
              </a:lnSpc>
              <a:spcBef>
                <a:spcPts val="705"/>
              </a:spcBef>
              <a:tabLst>
                <a:tab pos="879475" algn="l"/>
                <a:tab pos="1108710" algn="l"/>
                <a:tab pos="3020695" algn="l"/>
                <a:tab pos="4051935" algn="l"/>
                <a:tab pos="4775200" algn="l"/>
                <a:tab pos="5492750" algn="l"/>
                <a:tab pos="6195060" algn="l"/>
                <a:tab pos="6655434" algn="l"/>
                <a:tab pos="7334884" algn="l"/>
                <a:tab pos="8987155" algn="l"/>
                <a:tab pos="9637395" algn="l"/>
                <a:tab pos="11275060" algn="l"/>
                <a:tab pos="11889740" algn="l"/>
                <a:tab pos="13032105" algn="l"/>
              </a:tabLst>
            </a:pPr>
            <a:r>
              <a:rPr sz="4800" spc="-380" dirty="0">
                <a:latin typeface="Times New Roman"/>
                <a:cs typeface="Times New Roman"/>
              </a:rPr>
              <a:t>O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60" dirty="0">
                <a:latin typeface="Times New Roman"/>
                <a:cs typeface="Times New Roman"/>
              </a:rPr>
              <a:t>r	</a:t>
            </a:r>
            <a:r>
              <a:rPr sz="4800" spc="-655" dirty="0">
                <a:latin typeface="Times New Roman"/>
                <a:cs typeface="Times New Roman"/>
              </a:rPr>
              <a:t>w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15" dirty="0">
                <a:latin typeface="Times New Roman"/>
                <a:cs typeface="Times New Roman"/>
              </a:rPr>
              <a:t>e	</a:t>
            </a:r>
            <a:r>
              <a:rPr sz="4800" spc="-1140" dirty="0">
                <a:latin typeface="Times New Roman"/>
                <a:cs typeface="Times New Roman"/>
              </a:rPr>
              <a:t> </a:t>
            </a:r>
            <a:r>
              <a:rPr sz="4800" spc="-110" dirty="0">
                <a:latin typeface="Times New Roman"/>
                <a:cs typeface="Times New Roman"/>
              </a:rPr>
              <a:t>c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229" dirty="0">
                <a:latin typeface="Times New Roman"/>
                <a:cs typeface="Times New Roman"/>
              </a:rPr>
              <a:t>n	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-15" dirty="0">
                <a:latin typeface="Times New Roman"/>
                <a:cs typeface="Times New Roman"/>
              </a:rPr>
              <a:t>e	</a:t>
            </a:r>
            <a:r>
              <a:rPr sz="4800" spc="-165" dirty="0">
                <a:latin typeface="Times New Roman"/>
                <a:cs typeface="Times New Roman"/>
              </a:rPr>
              <a:t>f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130" dirty="0">
                <a:latin typeface="Times New Roman"/>
                <a:cs typeface="Times New Roman"/>
              </a:rPr>
              <a:t>h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60" dirty="0">
                <a:latin typeface="Times New Roman"/>
                <a:cs typeface="Times New Roman"/>
              </a:rPr>
              <a:t>r	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340" dirty="0">
                <a:latin typeface="Times New Roman"/>
                <a:cs typeface="Times New Roman"/>
              </a:rPr>
              <a:t>x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29" dirty="0">
                <a:latin typeface="Times New Roman"/>
                <a:cs typeface="Times New Roman"/>
              </a:rPr>
              <a:t>nd</a:t>
            </a:r>
            <a:r>
              <a:rPr sz="4800" spc="-15" dirty="0">
                <a:latin typeface="Times New Roman"/>
                <a:cs typeface="Times New Roman"/>
              </a:rPr>
              <a:t>ed	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29" dirty="0">
                <a:latin typeface="Times New Roman"/>
                <a:cs typeface="Times New Roman"/>
              </a:rPr>
              <a:t>n	</a:t>
            </a:r>
            <a:r>
              <a:rPr sz="4800" spc="-165" dirty="0">
                <a:latin typeface="Times New Roman"/>
                <a:cs typeface="Times New Roman"/>
              </a:rPr>
              <a:t>f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-15" dirty="0">
                <a:latin typeface="Times New Roman"/>
                <a:cs typeface="Times New Roman"/>
              </a:rPr>
              <a:t>e	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-75" dirty="0">
                <a:latin typeface="Times New Roman"/>
                <a:cs typeface="Times New Roman"/>
              </a:rPr>
              <a:t>o	</a:t>
            </a:r>
            <a:r>
              <a:rPr sz="4800" spc="-25" dirty="0">
                <a:latin typeface="Times New Roman"/>
                <a:cs typeface="Times New Roman"/>
              </a:rPr>
              <a:t>t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40" dirty="0">
                <a:latin typeface="Times New Roman"/>
                <a:cs typeface="Times New Roman"/>
              </a:rPr>
              <a:t>k</a:t>
            </a:r>
            <a:r>
              <a:rPr sz="4800" spc="-15" dirty="0">
                <a:latin typeface="Times New Roman"/>
                <a:cs typeface="Times New Roman"/>
              </a:rPr>
              <a:t>e	</a:t>
            </a:r>
            <a:r>
              <a:rPr sz="4800" spc="130" dirty="0">
                <a:latin typeface="Times New Roman"/>
                <a:cs typeface="Times New Roman"/>
              </a:rPr>
              <a:t>h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114" dirty="0">
                <a:latin typeface="Times New Roman"/>
                <a:cs typeface="Times New Roman"/>
              </a:rPr>
              <a:t>lp  </a:t>
            </a:r>
            <a:r>
              <a:rPr sz="4800" spc="5" dirty="0">
                <a:latin typeface="Times New Roman"/>
                <a:cs typeface="Times New Roman"/>
              </a:rPr>
              <a:t>for	</a:t>
            </a:r>
            <a:r>
              <a:rPr sz="4800" spc="-10" dirty="0">
                <a:latin typeface="Times New Roman"/>
                <a:cs typeface="Times New Roman"/>
              </a:rPr>
              <a:t>tracking	</a:t>
            </a:r>
            <a:r>
              <a:rPr sz="4800" spc="40" dirty="0">
                <a:latin typeface="Times New Roman"/>
                <a:cs typeface="Times New Roman"/>
              </a:rPr>
              <a:t>criminals	</a:t>
            </a:r>
            <a:r>
              <a:rPr sz="4800" spc="-240" dirty="0">
                <a:latin typeface="Times New Roman"/>
                <a:cs typeface="Times New Roman"/>
              </a:rPr>
              <a:t>by	</a:t>
            </a:r>
            <a:r>
              <a:rPr sz="4800" spc="-55" dirty="0">
                <a:latin typeface="Times New Roman"/>
                <a:cs typeface="Times New Roman"/>
              </a:rPr>
              <a:t>face	</a:t>
            </a:r>
            <a:r>
              <a:rPr sz="4800" spc="-15" dirty="0">
                <a:latin typeface="Times New Roman"/>
                <a:cs typeface="Times New Roman"/>
              </a:rPr>
              <a:t>recognition.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481191" y="7819176"/>
            <a:ext cx="2468245" cy="2468245"/>
          </a:xfrm>
          <a:custGeom>
            <a:avLst/>
            <a:gdLst/>
            <a:ahLst/>
            <a:cxnLst/>
            <a:rect l="l" t="t" r="r" b="b"/>
            <a:pathLst>
              <a:path w="2468244" h="2468245">
                <a:moveTo>
                  <a:pt x="1233891" y="2467822"/>
                </a:moveTo>
                <a:lnTo>
                  <a:pt x="1185460" y="2466888"/>
                </a:lnTo>
                <a:lnTo>
                  <a:pt x="1137481" y="2464110"/>
                </a:lnTo>
                <a:lnTo>
                  <a:pt x="1090011" y="2459521"/>
                </a:lnTo>
                <a:lnTo>
                  <a:pt x="1043082" y="2453155"/>
                </a:lnTo>
                <a:lnTo>
                  <a:pt x="996729" y="2445048"/>
                </a:lnTo>
                <a:lnTo>
                  <a:pt x="950986" y="2435233"/>
                </a:lnTo>
                <a:lnTo>
                  <a:pt x="905888" y="2423745"/>
                </a:lnTo>
                <a:lnTo>
                  <a:pt x="861469" y="2410618"/>
                </a:lnTo>
                <a:lnTo>
                  <a:pt x="817763" y="2395887"/>
                </a:lnTo>
                <a:lnTo>
                  <a:pt x="774805" y="2379584"/>
                </a:lnTo>
                <a:lnTo>
                  <a:pt x="732628" y="2361746"/>
                </a:lnTo>
                <a:lnTo>
                  <a:pt x="691268" y="2342406"/>
                </a:lnTo>
                <a:lnTo>
                  <a:pt x="650758" y="2321598"/>
                </a:lnTo>
                <a:lnTo>
                  <a:pt x="611132" y="2299357"/>
                </a:lnTo>
                <a:lnTo>
                  <a:pt x="572426" y="2275717"/>
                </a:lnTo>
                <a:lnTo>
                  <a:pt x="534672" y="2250712"/>
                </a:lnTo>
                <a:lnTo>
                  <a:pt x="497906" y="2224377"/>
                </a:lnTo>
                <a:lnTo>
                  <a:pt x="462162" y="2196745"/>
                </a:lnTo>
                <a:lnTo>
                  <a:pt x="427474" y="2167852"/>
                </a:lnTo>
                <a:lnTo>
                  <a:pt x="393877" y="2137732"/>
                </a:lnTo>
                <a:lnTo>
                  <a:pt x="361404" y="2106418"/>
                </a:lnTo>
                <a:lnTo>
                  <a:pt x="330090" y="2073945"/>
                </a:lnTo>
                <a:lnTo>
                  <a:pt x="299969" y="2040347"/>
                </a:lnTo>
                <a:lnTo>
                  <a:pt x="271076" y="2005659"/>
                </a:lnTo>
                <a:lnTo>
                  <a:pt x="243445" y="1969915"/>
                </a:lnTo>
                <a:lnTo>
                  <a:pt x="217109" y="1933149"/>
                </a:lnTo>
                <a:lnTo>
                  <a:pt x="192105" y="1895396"/>
                </a:lnTo>
                <a:lnTo>
                  <a:pt x="168465" y="1856689"/>
                </a:lnTo>
                <a:lnTo>
                  <a:pt x="146223" y="1817064"/>
                </a:lnTo>
                <a:lnTo>
                  <a:pt x="125416" y="1776553"/>
                </a:lnTo>
                <a:lnTo>
                  <a:pt x="106075" y="1735193"/>
                </a:lnTo>
                <a:lnTo>
                  <a:pt x="88237" y="1693016"/>
                </a:lnTo>
                <a:lnTo>
                  <a:pt x="71935" y="1650058"/>
                </a:lnTo>
                <a:lnTo>
                  <a:pt x="57203" y="1606352"/>
                </a:lnTo>
                <a:lnTo>
                  <a:pt x="44076" y="1561933"/>
                </a:lnTo>
                <a:lnTo>
                  <a:pt x="32588" y="1516835"/>
                </a:lnTo>
                <a:lnTo>
                  <a:pt x="22773" y="1471092"/>
                </a:lnTo>
                <a:lnTo>
                  <a:pt x="14666" y="1424739"/>
                </a:lnTo>
                <a:lnTo>
                  <a:pt x="8301" y="1377810"/>
                </a:lnTo>
                <a:lnTo>
                  <a:pt x="3712" y="1330340"/>
                </a:lnTo>
                <a:lnTo>
                  <a:pt x="933" y="1282362"/>
                </a:lnTo>
                <a:lnTo>
                  <a:pt x="0" y="1233910"/>
                </a:lnTo>
                <a:lnTo>
                  <a:pt x="933" y="1185459"/>
                </a:lnTo>
                <a:lnTo>
                  <a:pt x="3712" y="1137481"/>
                </a:lnTo>
                <a:lnTo>
                  <a:pt x="8301" y="1090010"/>
                </a:lnTo>
                <a:lnTo>
                  <a:pt x="14666" y="1043081"/>
                </a:lnTo>
                <a:lnTo>
                  <a:pt x="22773" y="996729"/>
                </a:lnTo>
                <a:lnTo>
                  <a:pt x="32588" y="950986"/>
                </a:lnTo>
                <a:lnTo>
                  <a:pt x="44076" y="905888"/>
                </a:lnTo>
                <a:lnTo>
                  <a:pt x="57203" y="861469"/>
                </a:lnTo>
                <a:lnTo>
                  <a:pt x="71935" y="817763"/>
                </a:lnTo>
                <a:lnTo>
                  <a:pt x="88237" y="774805"/>
                </a:lnTo>
                <a:lnTo>
                  <a:pt x="106075" y="732628"/>
                </a:lnTo>
                <a:lnTo>
                  <a:pt x="125416" y="691268"/>
                </a:lnTo>
                <a:lnTo>
                  <a:pt x="146223" y="650758"/>
                </a:lnTo>
                <a:lnTo>
                  <a:pt x="168465" y="611132"/>
                </a:lnTo>
                <a:lnTo>
                  <a:pt x="192105" y="572425"/>
                </a:lnTo>
                <a:lnTo>
                  <a:pt x="217109" y="534672"/>
                </a:lnTo>
                <a:lnTo>
                  <a:pt x="243445" y="497906"/>
                </a:lnTo>
                <a:lnTo>
                  <a:pt x="271076" y="462162"/>
                </a:lnTo>
                <a:lnTo>
                  <a:pt x="299969" y="427474"/>
                </a:lnTo>
                <a:lnTo>
                  <a:pt x="330090" y="393877"/>
                </a:lnTo>
                <a:lnTo>
                  <a:pt x="361404" y="361404"/>
                </a:lnTo>
                <a:lnTo>
                  <a:pt x="393877" y="330090"/>
                </a:lnTo>
                <a:lnTo>
                  <a:pt x="427474" y="299969"/>
                </a:lnTo>
                <a:lnTo>
                  <a:pt x="462162" y="271076"/>
                </a:lnTo>
                <a:lnTo>
                  <a:pt x="497906" y="243445"/>
                </a:lnTo>
                <a:lnTo>
                  <a:pt x="534672" y="217109"/>
                </a:lnTo>
                <a:lnTo>
                  <a:pt x="572426" y="192105"/>
                </a:lnTo>
                <a:lnTo>
                  <a:pt x="611132" y="168465"/>
                </a:lnTo>
                <a:lnTo>
                  <a:pt x="650758" y="146223"/>
                </a:lnTo>
                <a:lnTo>
                  <a:pt x="691268" y="125416"/>
                </a:lnTo>
                <a:lnTo>
                  <a:pt x="732628" y="106075"/>
                </a:lnTo>
                <a:lnTo>
                  <a:pt x="774805" y="88237"/>
                </a:lnTo>
                <a:lnTo>
                  <a:pt x="817763" y="71935"/>
                </a:lnTo>
                <a:lnTo>
                  <a:pt x="861469" y="57203"/>
                </a:lnTo>
                <a:lnTo>
                  <a:pt x="905888" y="44076"/>
                </a:lnTo>
                <a:lnTo>
                  <a:pt x="950986" y="32588"/>
                </a:lnTo>
                <a:lnTo>
                  <a:pt x="996729" y="22773"/>
                </a:lnTo>
                <a:lnTo>
                  <a:pt x="1043082" y="14666"/>
                </a:lnTo>
                <a:lnTo>
                  <a:pt x="1090011" y="8301"/>
                </a:lnTo>
                <a:lnTo>
                  <a:pt x="1137481" y="3712"/>
                </a:lnTo>
                <a:lnTo>
                  <a:pt x="1185460" y="933"/>
                </a:lnTo>
                <a:lnTo>
                  <a:pt x="1233911" y="0"/>
                </a:lnTo>
                <a:lnTo>
                  <a:pt x="1282362" y="933"/>
                </a:lnTo>
                <a:lnTo>
                  <a:pt x="1330340" y="3712"/>
                </a:lnTo>
                <a:lnTo>
                  <a:pt x="1377811" y="8301"/>
                </a:lnTo>
                <a:lnTo>
                  <a:pt x="1424740" y="14666"/>
                </a:lnTo>
                <a:lnTo>
                  <a:pt x="1471093" y="22773"/>
                </a:lnTo>
                <a:lnTo>
                  <a:pt x="1516835" y="32588"/>
                </a:lnTo>
                <a:lnTo>
                  <a:pt x="1561933" y="44076"/>
                </a:lnTo>
                <a:lnTo>
                  <a:pt x="1606352" y="57203"/>
                </a:lnTo>
                <a:lnTo>
                  <a:pt x="1650058" y="71935"/>
                </a:lnTo>
                <a:lnTo>
                  <a:pt x="1693017" y="88237"/>
                </a:lnTo>
                <a:lnTo>
                  <a:pt x="1735193" y="106075"/>
                </a:lnTo>
                <a:lnTo>
                  <a:pt x="1776554" y="125416"/>
                </a:lnTo>
                <a:lnTo>
                  <a:pt x="1817064" y="146223"/>
                </a:lnTo>
                <a:lnTo>
                  <a:pt x="1856689" y="168465"/>
                </a:lnTo>
                <a:lnTo>
                  <a:pt x="1895396" y="192105"/>
                </a:lnTo>
                <a:lnTo>
                  <a:pt x="1933149" y="217109"/>
                </a:lnTo>
                <a:lnTo>
                  <a:pt x="1969915" y="243445"/>
                </a:lnTo>
                <a:lnTo>
                  <a:pt x="2005659" y="271076"/>
                </a:lnTo>
                <a:lnTo>
                  <a:pt x="2040347" y="299969"/>
                </a:lnTo>
                <a:lnTo>
                  <a:pt x="2073945" y="330090"/>
                </a:lnTo>
                <a:lnTo>
                  <a:pt x="2106417" y="361404"/>
                </a:lnTo>
                <a:lnTo>
                  <a:pt x="2137731" y="393877"/>
                </a:lnTo>
                <a:lnTo>
                  <a:pt x="2167852" y="427474"/>
                </a:lnTo>
                <a:lnTo>
                  <a:pt x="2196745" y="462162"/>
                </a:lnTo>
                <a:lnTo>
                  <a:pt x="2224376" y="497906"/>
                </a:lnTo>
                <a:lnTo>
                  <a:pt x="2250712" y="534672"/>
                </a:lnTo>
                <a:lnTo>
                  <a:pt x="2275716" y="572425"/>
                </a:lnTo>
                <a:lnTo>
                  <a:pt x="2299356" y="611132"/>
                </a:lnTo>
                <a:lnTo>
                  <a:pt x="2321597" y="650758"/>
                </a:lnTo>
                <a:lnTo>
                  <a:pt x="2342405" y="691268"/>
                </a:lnTo>
                <a:lnTo>
                  <a:pt x="2361745" y="732628"/>
                </a:lnTo>
                <a:lnTo>
                  <a:pt x="2379584" y="774805"/>
                </a:lnTo>
                <a:lnTo>
                  <a:pt x="2395886" y="817763"/>
                </a:lnTo>
                <a:lnTo>
                  <a:pt x="2410618" y="861469"/>
                </a:lnTo>
                <a:lnTo>
                  <a:pt x="2423745" y="905888"/>
                </a:lnTo>
                <a:lnTo>
                  <a:pt x="2435233" y="950986"/>
                </a:lnTo>
                <a:lnTo>
                  <a:pt x="2445047" y="996729"/>
                </a:lnTo>
                <a:lnTo>
                  <a:pt x="2453154" y="1043081"/>
                </a:lnTo>
                <a:lnTo>
                  <a:pt x="2459520" y="1090010"/>
                </a:lnTo>
                <a:lnTo>
                  <a:pt x="2464109" y="1137481"/>
                </a:lnTo>
                <a:lnTo>
                  <a:pt x="2466887" y="1185459"/>
                </a:lnTo>
                <a:lnTo>
                  <a:pt x="2467821" y="1233910"/>
                </a:lnTo>
                <a:lnTo>
                  <a:pt x="2466887" y="1282362"/>
                </a:lnTo>
                <a:lnTo>
                  <a:pt x="2464109" y="1330340"/>
                </a:lnTo>
                <a:lnTo>
                  <a:pt x="2459520" y="1377810"/>
                </a:lnTo>
                <a:lnTo>
                  <a:pt x="2453154" y="1424739"/>
                </a:lnTo>
                <a:lnTo>
                  <a:pt x="2445047" y="1471092"/>
                </a:lnTo>
                <a:lnTo>
                  <a:pt x="2435233" y="1516835"/>
                </a:lnTo>
                <a:lnTo>
                  <a:pt x="2423745" y="1561933"/>
                </a:lnTo>
                <a:lnTo>
                  <a:pt x="2410618" y="1606352"/>
                </a:lnTo>
                <a:lnTo>
                  <a:pt x="2395886" y="1650058"/>
                </a:lnTo>
                <a:lnTo>
                  <a:pt x="2379584" y="1693016"/>
                </a:lnTo>
                <a:lnTo>
                  <a:pt x="2361745" y="1735193"/>
                </a:lnTo>
                <a:lnTo>
                  <a:pt x="2342405" y="1776553"/>
                </a:lnTo>
                <a:lnTo>
                  <a:pt x="2321597" y="1817064"/>
                </a:lnTo>
                <a:lnTo>
                  <a:pt x="2299356" y="1856689"/>
                </a:lnTo>
                <a:lnTo>
                  <a:pt x="2275716" y="1895396"/>
                </a:lnTo>
                <a:lnTo>
                  <a:pt x="2250712" y="1933149"/>
                </a:lnTo>
                <a:lnTo>
                  <a:pt x="2224376" y="1969915"/>
                </a:lnTo>
                <a:lnTo>
                  <a:pt x="2196745" y="2005659"/>
                </a:lnTo>
                <a:lnTo>
                  <a:pt x="2167852" y="2040347"/>
                </a:lnTo>
                <a:lnTo>
                  <a:pt x="2137731" y="2073945"/>
                </a:lnTo>
                <a:lnTo>
                  <a:pt x="2106417" y="2106418"/>
                </a:lnTo>
                <a:lnTo>
                  <a:pt x="2073945" y="2137732"/>
                </a:lnTo>
                <a:lnTo>
                  <a:pt x="2040347" y="2167852"/>
                </a:lnTo>
                <a:lnTo>
                  <a:pt x="2005659" y="2196745"/>
                </a:lnTo>
                <a:lnTo>
                  <a:pt x="1969915" y="2224377"/>
                </a:lnTo>
                <a:lnTo>
                  <a:pt x="1933149" y="2250712"/>
                </a:lnTo>
                <a:lnTo>
                  <a:pt x="1895396" y="2275717"/>
                </a:lnTo>
                <a:lnTo>
                  <a:pt x="1856689" y="2299357"/>
                </a:lnTo>
                <a:lnTo>
                  <a:pt x="1817064" y="2321598"/>
                </a:lnTo>
                <a:lnTo>
                  <a:pt x="1776554" y="2342406"/>
                </a:lnTo>
                <a:lnTo>
                  <a:pt x="1735193" y="2361746"/>
                </a:lnTo>
                <a:lnTo>
                  <a:pt x="1693017" y="2379584"/>
                </a:lnTo>
                <a:lnTo>
                  <a:pt x="1650058" y="2395887"/>
                </a:lnTo>
                <a:lnTo>
                  <a:pt x="1606352" y="2410618"/>
                </a:lnTo>
                <a:lnTo>
                  <a:pt x="1561933" y="2423745"/>
                </a:lnTo>
                <a:lnTo>
                  <a:pt x="1516835" y="2435233"/>
                </a:lnTo>
                <a:lnTo>
                  <a:pt x="1471093" y="2445048"/>
                </a:lnTo>
                <a:lnTo>
                  <a:pt x="1424740" y="2453155"/>
                </a:lnTo>
                <a:lnTo>
                  <a:pt x="1377811" y="2459521"/>
                </a:lnTo>
                <a:lnTo>
                  <a:pt x="1330340" y="2464110"/>
                </a:lnTo>
                <a:lnTo>
                  <a:pt x="1282362" y="2466888"/>
                </a:lnTo>
                <a:lnTo>
                  <a:pt x="1233931" y="2467822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83890" y="466268"/>
            <a:ext cx="8404225" cy="9332595"/>
          </a:xfrm>
          <a:custGeom>
            <a:avLst/>
            <a:gdLst/>
            <a:ahLst/>
            <a:cxnLst/>
            <a:rect l="l" t="t" r="r" b="b"/>
            <a:pathLst>
              <a:path w="8404225" h="9332595">
                <a:moveTo>
                  <a:pt x="8404109" y="9332057"/>
                </a:moveTo>
                <a:lnTo>
                  <a:pt x="485775" y="9332057"/>
                </a:lnTo>
                <a:lnTo>
                  <a:pt x="437762" y="9329680"/>
                </a:lnTo>
                <a:lnTo>
                  <a:pt x="390562" y="9322637"/>
                </a:lnTo>
                <a:lnTo>
                  <a:pt x="344494" y="9311059"/>
                </a:lnTo>
                <a:lnTo>
                  <a:pt x="299877" y="9295080"/>
                </a:lnTo>
                <a:lnTo>
                  <a:pt x="257028" y="9274829"/>
                </a:lnTo>
                <a:lnTo>
                  <a:pt x="216266" y="9250441"/>
                </a:lnTo>
                <a:lnTo>
                  <a:pt x="177911" y="9222046"/>
                </a:lnTo>
                <a:lnTo>
                  <a:pt x="142280" y="9189777"/>
                </a:lnTo>
                <a:lnTo>
                  <a:pt x="110011" y="9154146"/>
                </a:lnTo>
                <a:lnTo>
                  <a:pt x="81616" y="9115790"/>
                </a:lnTo>
                <a:lnTo>
                  <a:pt x="57227" y="9075029"/>
                </a:lnTo>
                <a:lnTo>
                  <a:pt x="36977" y="9032180"/>
                </a:lnTo>
                <a:lnTo>
                  <a:pt x="20997" y="8987562"/>
                </a:lnTo>
                <a:lnTo>
                  <a:pt x="9420" y="8941494"/>
                </a:lnTo>
                <a:lnTo>
                  <a:pt x="2377" y="8894295"/>
                </a:lnTo>
                <a:lnTo>
                  <a:pt x="0" y="8846282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6" y="216266"/>
                </a:lnTo>
                <a:lnTo>
                  <a:pt x="110011" y="177910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19"/>
                </a:lnTo>
                <a:lnTo>
                  <a:pt x="437762" y="2376"/>
                </a:lnTo>
                <a:lnTo>
                  <a:pt x="485767" y="0"/>
                </a:lnTo>
                <a:lnTo>
                  <a:pt x="8404109" y="0"/>
                </a:lnTo>
                <a:lnTo>
                  <a:pt x="8404109" y="9332057"/>
                </a:lnTo>
                <a:close/>
              </a:path>
            </a:pathLst>
          </a:custGeom>
          <a:solidFill>
            <a:srgbClr val="FAE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76619" y="648418"/>
            <a:ext cx="1300480" cy="1429385"/>
          </a:xfrm>
          <a:custGeom>
            <a:avLst/>
            <a:gdLst/>
            <a:ahLst/>
            <a:cxnLst/>
            <a:rect l="l" t="t" r="r" b="b"/>
            <a:pathLst>
              <a:path w="1300479" h="1429385">
                <a:moveTo>
                  <a:pt x="176129" y="613097"/>
                </a:moveTo>
                <a:lnTo>
                  <a:pt x="40697" y="658817"/>
                </a:lnTo>
                <a:lnTo>
                  <a:pt x="29569" y="649169"/>
                </a:lnTo>
                <a:lnTo>
                  <a:pt x="24266" y="650959"/>
                </a:lnTo>
                <a:lnTo>
                  <a:pt x="16863" y="640054"/>
                </a:lnTo>
                <a:lnTo>
                  <a:pt x="15680" y="640454"/>
                </a:lnTo>
                <a:lnTo>
                  <a:pt x="2623" y="591245"/>
                </a:lnTo>
                <a:lnTo>
                  <a:pt x="0" y="551918"/>
                </a:lnTo>
                <a:lnTo>
                  <a:pt x="3163" y="510638"/>
                </a:lnTo>
                <a:lnTo>
                  <a:pt x="11528" y="467602"/>
                </a:lnTo>
                <a:lnTo>
                  <a:pt x="24508" y="423007"/>
                </a:lnTo>
                <a:lnTo>
                  <a:pt x="41519" y="377052"/>
                </a:lnTo>
                <a:lnTo>
                  <a:pt x="61974" y="329934"/>
                </a:lnTo>
                <a:lnTo>
                  <a:pt x="89351" y="293884"/>
                </a:lnTo>
                <a:lnTo>
                  <a:pt x="119002" y="257066"/>
                </a:lnTo>
                <a:lnTo>
                  <a:pt x="150342" y="219678"/>
                </a:lnTo>
                <a:lnTo>
                  <a:pt x="182784" y="181918"/>
                </a:lnTo>
                <a:lnTo>
                  <a:pt x="219806" y="156016"/>
                </a:lnTo>
                <a:lnTo>
                  <a:pt x="261743" y="128454"/>
                </a:lnTo>
                <a:lnTo>
                  <a:pt x="306058" y="100090"/>
                </a:lnTo>
                <a:lnTo>
                  <a:pt x="572728" y="10067"/>
                </a:lnTo>
                <a:lnTo>
                  <a:pt x="673710" y="2785"/>
                </a:lnTo>
                <a:lnTo>
                  <a:pt x="721668" y="0"/>
                </a:lnTo>
                <a:lnTo>
                  <a:pt x="376361" y="116569"/>
                </a:lnTo>
                <a:lnTo>
                  <a:pt x="335908" y="143630"/>
                </a:lnTo>
                <a:lnTo>
                  <a:pt x="293029" y="158105"/>
                </a:lnTo>
                <a:lnTo>
                  <a:pt x="256119" y="183969"/>
                </a:lnTo>
                <a:lnTo>
                  <a:pt x="225448" y="221132"/>
                </a:lnTo>
                <a:lnTo>
                  <a:pt x="201312" y="229280"/>
                </a:lnTo>
                <a:lnTo>
                  <a:pt x="177973" y="263967"/>
                </a:lnTo>
                <a:lnTo>
                  <a:pt x="149829" y="300276"/>
                </a:lnTo>
                <a:lnTo>
                  <a:pt x="119405" y="337355"/>
                </a:lnTo>
                <a:lnTo>
                  <a:pt x="93285" y="386385"/>
                </a:lnTo>
                <a:lnTo>
                  <a:pt x="69931" y="434481"/>
                </a:lnTo>
                <a:lnTo>
                  <a:pt x="51867" y="480792"/>
                </a:lnTo>
                <a:lnTo>
                  <a:pt x="49739" y="548531"/>
                </a:lnTo>
                <a:lnTo>
                  <a:pt x="53884" y="600748"/>
                </a:lnTo>
                <a:lnTo>
                  <a:pt x="88866" y="602343"/>
                </a:lnTo>
                <a:lnTo>
                  <a:pt x="120518" y="605062"/>
                </a:lnTo>
                <a:lnTo>
                  <a:pt x="149413" y="608712"/>
                </a:lnTo>
                <a:lnTo>
                  <a:pt x="176129" y="613097"/>
                </a:lnTo>
                <a:close/>
              </a:path>
              <a:path w="1300479" h="1429385">
                <a:moveTo>
                  <a:pt x="1150402" y="565685"/>
                </a:moveTo>
                <a:lnTo>
                  <a:pt x="1098344" y="583259"/>
                </a:lnTo>
                <a:lnTo>
                  <a:pt x="1094193" y="571256"/>
                </a:lnTo>
                <a:lnTo>
                  <a:pt x="1095908" y="557273"/>
                </a:lnTo>
                <a:lnTo>
                  <a:pt x="1099867" y="555937"/>
                </a:lnTo>
                <a:lnTo>
                  <a:pt x="1100551" y="542302"/>
                </a:lnTo>
                <a:lnTo>
                  <a:pt x="1102158" y="501547"/>
                </a:lnTo>
                <a:lnTo>
                  <a:pt x="1095761" y="450090"/>
                </a:lnTo>
                <a:lnTo>
                  <a:pt x="1085383" y="399977"/>
                </a:lnTo>
                <a:lnTo>
                  <a:pt x="1075047" y="363254"/>
                </a:lnTo>
                <a:lnTo>
                  <a:pt x="1056589" y="315868"/>
                </a:lnTo>
                <a:lnTo>
                  <a:pt x="1038787" y="321878"/>
                </a:lnTo>
                <a:lnTo>
                  <a:pt x="1035005" y="309750"/>
                </a:lnTo>
                <a:lnTo>
                  <a:pt x="1031741" y="297448"/>
                </a:lnTo>
                <a:lnTo>
                  <a:pt x="1029079" y="284943"/>
                </a:lnTo>
                <a:lnTo>
                  <a:pt x="1027063" y="272219"/>
                </a:lnTo>
                <a:lnTo>
                  <a:pt x="1025741" y="259261"/>
                </a:lnTo>
                <a:lnTo>
                  <a:pt x="995157" y="215969"/>
                </a:lnTo>
                <a:lnTo>
                  <a:pt x="959620" y="174349"/>
                </a:lnTo>
                <a:lnTo>
                  <a:pt x="923415" y="146359"/>
                </a:lnTo>
                <a:lnTo>
                  <a:pt x="882702" y="119891"/>
                </a:lnTo>
                <a:lnTo>
                  <a:pt x="837703" y="94869"/>
                </a:lnTo>
                <a:lnTo>
                  <a:pt x="792702" y="83253"/>
                </a:lnTo>
                <a:lnTo>
                  <a:pt x="743859" y="72933"/>
                </a:lnTo>
                <a:lnTo>
                  <a:pt x="687919" y="65009"/>
                </a:lnTo>
                <a:lnTo>
                  <a:pt x="469218" y="85222"/>
                </a:lnTo>
                <a:lnTo>
                  <a:pt x="721668" y="0"/>
                </a:lnTo>
                <a:lnTo>
                  <a:pt x="771859" y="9864"/>
                </a:lnTo>
                <a:lnTo>
                  <a:pt x="820398" y="6882"/>
                </a:lnTo>
                <a:lnTo>
                  <a:pt x="874870" y="28706"/>
                </a:lnTo>
                <a:lnTo>
                  <a:pt x="922860" y="39314"/>
                </a:lnTo>
                <a:lnTo>
                  <a:pt x="972257" y="62850"/>
                </a:lnTo>
                <a:lnTo>
                  <a:pt x="912037" y="83180"/>
                </a:lnTo>
                <a:lnTo>
                  <a:pt x="939942" y="100567"/>
                </a:lnTo>
                <a:lnTo>
                  <a:pt x="966042" y="118565"/>
                </a:lnTo>
                <a:lnTo>
                  <a:pt x="990256" y="137199"/>
                </a:lnTo>
                <a:lnTo>
                  <a:pt x="1016563" y="168530"/>
                </a:lnTo>
                <a:lnTo>
                  <a:pt x="1042031" y="159933"/>
                </a:lnTo>
                <a:lnTo>
                  <a:pt x="1053368" y="196318"/>
                </a:lnTo>
                <a:lnTo>
                  <a:pt x="1059152" y="221174"/>
                </a:lnTo>
                <a:lnTo>
                  <a:pt x="1072201" y="243577"/>
                </a:lnTo>
                <a:lnTo>
                  <a:pt x="1080425" y="254205"/>
                </a:lnTo>
                <a:lnTo>
                  <a:pt x="1091941" y="277126"/>
                </a:lnTo>
                <a:lnTo>
                  <a:pt x="1098617" y="288276"/>
                </a:lnTo>
                <a:lnTo>
                  <a:pt x="1139924" y="274331"/>
                </a:lnTo>
                <a:lnTo>
                  <a:pt x="1137413" y="301987"/>
                </a:lnTo>
                <a:lnTo>
                  <a:pt x="1136821" y="342400"/>
                </a:lnTo>
                <a:lnTo>
                  <a:pt x="1129943" y="371530"/>
                </a:lnTo>
                <a:lnTo>
                  <a:pt x="1129570" y="371656"/>
                </a:lnTo>
                <a:lnTo>
                  <a:pt x="1133334" y="383789"/>
                </a:lnTo>
                <a:lnTo>
                  <a:pt x="1177308" y="368944"/>
                </a:lnTo>
                <a:lnTo>
                  <a:pt x="1172976" y="383811"/>
                </a:lnTo>
                <a:lnTo>
                  <a:pt x="1190424" y="377921"/>
                </a:lnTo>
                <a:lnTo>
                  <a:pt x="1197107" y="389069"/>
                </a:lnTo>
                <a:lnTo>
                  <a:pt x="1199508" y="388258"/>
                </a:lnTo>
                <a:lnTo>
                  <a:pt x="1202922" y="400510"/>
                </a:lnTo>
                <a:lnTo>
                  <a:pt x="1198311" y="415470"/>
                </a:lnTo>
                <a:lnTo>
                  <a:pt x="1189290" y="445324"/>
                </a:lnTo>
                <a:lnTo>
                  <a:pt x="1179057" y="475587"/>
                </a:lnTo>
                <a:lnTo>
                  <a:pt x="1167494" y="506299"/>
                </a:lnTo>
                <a:lnTo>
                  <a:pt x="1150418" y="525467"/>
                </a:lnTo>
                <a:lnTo>
                  <a:pt x="1151623" y="538465"/>
                </a:lnTo>
                <a:lnTo>
                  <a:pt x="1152697" y="551507"/>
                </a:lnTo>
                <a:lnTo>
                  <a:pt x="1149581" y="552559"/>
                </a:lnTo>
                <a:lnTo>
                  <a:pt x="1150402" y="565685"/>
                </a:lnTo>
                <a:close/>
              </a:path>
              <a:path w="1300479" h="1429385">
                <a:moveTo>
                  <a:pt x="1139924" y="274331"/>
                </a:moveTo>
                <a:lnTo>
                  <a:pt x="1098617" y="288276"/>
                </a:lnTo>
                <a:lnTo>
                  <a:pt x="1099843" y="274458"/>
                </a:lnTo>
                <a:lnTo>
                  <a:pt x="1100659" y="260778"/>
                </a:lnTo>
                <a:lnTo>
                  <a:pt x="1100861" y="247306"/>
                </a:lnTo>
                <a:lnTo>
                  <a:pt x="1100246" y="234110"/>
                </a:lnTo>
                <a:lnTo>
                  <a:pt x="1097904" y="221496"/>
                </a:lnTo>
                <a:lnTo>
                  <a:pt x="1121012" y="213695"/>
                </a:lnTo>
                <a:lnTo>
                  <a:pt x="1085314" y="185534"/>
                </a:lnTo>
                <a:lnTo>
                  <a:pt x="1042239" y="146459"/>
                </a:lnTo>
                <a:lnTo>
                  <a:pt x="1000177" y="120446"/>
                </a:lnTo>
                <a:lnTo>
                  <a:pt x="955333" y="95372"/>
                </a:lnTo>
                <a:lnTo>
                  <a:pt x="912037" y="83180"/>
                </a:lnTo>
                <a:lnTo>
                  <a:pt x="972257" y="62850"/>
                </a:lnTo>
                <a:lnTo>
                  <a:pt x="1014707" y="75328"/>
                </a:lnTo>
                <a:lnTo>
                  <a:pt x="1058102" y="100891"/>
                </a:lnTo>
                <a:lnTo>
                  <a:pt x="1102209" y="139618"/>
                </a:lnTo>
                <a:lnTo>
                  <a:pt x="1138672" y="167521"/>
                </a:lnTo>
                <a:lnTo>
                  <a:pt x="1175385" y="208744"/>
                </a:lnTo>
                <a:lnTo>
                  <a:pt x="1132591" y="223190"/>
                </a:lnTo>
                <a:lnTo>
                  <a:pt x="1136667" y="235219"/>
                </a:lnTo>
                <a:lnTo>
                  <a:pt x="1136312" y="235338"/>
                </a:lnTo>
                <a:lnTo>
                  <a:pt x="1139924" y="274331"/>
                </a:lnTo>
                <a:close/>
              </a:path>
              <a:path w="1300479" h="1429385">
                <a:moveTo>
                  <a:pt x="217959" y="598976"/>
                </a:moveTo>
                <a:lnTo>
                  <a:pt x="176129" y="613097"/>
                </a:lnTo>
                <a:lnTo>
                  <a:pt x="173807" y="587072"/>
                </a:lnTo>
                <a:lnTo>
                  <a:pt x="178809" y="571980"/>
                </a:lnTo>
                <a:lnTo>
                  <a:pt x="187049" y="555794"/>
                </a:lnTo>
                <a:lnTo>
                  <a:pt x="194443" y="526490"/>
                </a:lnTo>
                <a:lnTo>
                  <a:pt x="216144" y="492356"/>
                </a:lnTo>
                <a:lnTo>
                  <a:pt x="240352" y="457375"/>
                </a:lnTo>
                <a:lnTo>
                  <a:pt x="266601" y="421705"/>
                </a:lnTo>
                <a:lnTo>
                  <a:pt x="294426" y="385504"/>
                </a:lnTo>
                <a:lnTo>
                  <a:pt x="326183" y="347975"/>
                </a:lnTo>
                <a:lnTo>
                  <a:pt x="364654" y="321584"/>
                </a:lnTo>
                <a:lnTo>
                  <a:pt x="500932" y="275578"/>
                </a:lnTo>
                <a:lnTo>
                  <a:pt x="553897" y="284507"/>
                </a:lnTo>
                <a:lnTo>
                  <a:pt x="578557" y="289586"/>
                </a:lnTo>
                <a:lnTo>
                  <a:pt x="415984" y="344468"/>
                </a:lnTo>
                <a:lnTo>
                  <a:pt x="406327" y="361132"/>
                </a:lnTo>
                <a:lnTo>
                  <a:pt x="414131" y="358498"/>
                </a:lnTo>
                <a:lnTo>
                  <a:pt x="426266" y="367805"/>
                </a:lnTo>
                <a:lnTo>
                  <a:pt x="433776" y="365270"/>
                </a:lnTo>
                <a:lnTo>
                  <a:pt x="443849" y="375274"/>
                </a:lnTo>
                <a:lnTo>
                  <a:pt x="532719" y="345273"/>
                </a:lnTo>
                <a:lnTo>
                  <a:pt x="528367" y="360146"/>
                </a:lnTo>
                <a:lnTo>
                  <a:pt x="417389" y="397610"/>
                </a:lnTo>
                <a:lnTo>
                  <a:pt x="422323" y="409349"/>
                </a:lnTo>
                <a:lnTo>
                  <a:pt x="320299" y="443790"/>
                </a:lnTo>
                <a:lnTo>
                  <a:pt x="331836" y="453300"/>
                </a:lnTo>
                <a:lnTo>
                  <a:pt x="357536" y="444624"/>
                </a:lnTo>
                <a:lnTo>
                  <a:pt x="369078" y="454131"/>
                </a:lnTo>
                <a:lnTo>
                  <a:pt x="384098" y="449061"/>
                </a:lnTo>
                <a:lnTo>
                  <a:pt x="395110" y="458748"/>
                </a:lnTo>
                <a:lnTo>
                  <a:pt x="446490" y="441403"/>
                </a:lnTo>
                <a:lnTo>
                  <a:pt x="437083" y="457983"/>
                </a:lnTo>
                <a:lnTo>
                  <a:pt x="347034" y="488382"/>
                </a:lnTo>
                <a:lnTo>
                  <a:pt x="349894" y="488882"/>
                </a:lnTo>
                <a:lnTo>
                  <a:pt x="359629" y="497534"/>
                </a:lnTo>
                <a:lnTo>
                  <a:pt x="294548" y="519504"/>
                </a:lnTo>
                <a:lnTo>
                  <a:pt x="308960" y="528043"/>
                </a:lnTo>
                <a:lnTo>
                  <a:pt x="432264" y="486417"/>
                </a:lnTo>
                <a:lnTo>
                  <a:pt x="423756" y="502694"/>
                </a:lnTo>
                <a:lnTo>
                  <a:pt x="225127" y="569748"/>
                </a:lnTo>
                <a:lnTo>
                  <a:pt x="220518" y="584708"/>
                </a:lnTo>
                <a:lnTo>
                  <a:pt x="217959" y="598976"/>
                </a:lnTo>
                <a:close/>
              </a:path>
              <a:path w="1300479" h="1429385">
                <a:moveTo>
                  <a:pt x="750028" y="1344244"/>
                </a:moveTo>
                <a:lnTo>
                  <a:pt x="520968" y="1421571"/>
                </a:lnTo>
                <a:lnTo>
                  <a:pt x="515143" y="1410133"/>
                </a:lnTo>
                <a:lnTo>
                  <a:pt x="487139" y="1365970"/>
                </a:lnTo>
                <a:lnTo>
                  <a:pt x="468367" y="1318691"/>
                </a:lnTo>
                <a:lnTo>
                  <a:pt x="455850" y="1269300"/>
                </a:lnTo>
                <a:lnTo>
                  <a:pt x="450674" y="1230835"/>
                </a:lnTo>
                <a:lnTo>
                  <a:pt x="449437" y="1164232"/>
                </a:lnTo>
                <a:lnTo>
                  <a:pt x="453947" y="1122497"/>
                </a:lnTo>
                <a:lnTo>
                  <a:pt x="460139" y="1066790"/>
                </a:lnTo>
                <a:lnTo>
                  <a:pt x="476949" y="1020903"/>
                </a:lnTo>
                <a:lnTo>
                  <a:pt x="501125" y="972529"/>
                </a:lnTo>
                <a:lnTo>
                  <a:pt x="524512" y="937825"/>
                </a:lnTo>
                <a:lnTo>
                  <a:pt x="553704" y="914566"/>
                </a:lnTo>
                <a:lnTo>
                  <a:pt x="579801" y="878948"/>
                </a:lnTo>
                <a:lnTo>
                  <a:pt x="610151" y="855298"/>
                </a:lnTo>
                <a:lnTo>
                  <a:pt x="620574" y="838376"/>
                </a:lnTo>
                <a:lnTo>
                  <a:pt x="627799" y="835937"/>
                </a:lnTo>
                <a:lnTo>
                  <a:pt x="630940" y="821472"/>
                </a:lnTo>
                <a:lnTo>
                  <a:pt x="666961" y="782504"/>
                </a:lnTo>
                <a:lnTo>
                  <a:pt x="701180" y="744144"/>
                </a:lnTo>
                <a:lnTo>
                  <a:pt x="732154" y="706879"/>
                </a:lnTo>
                <a:lnTo>
                  <a:pt x="754380" y="659164"/>
                </a:lnTo>
                <a:lnTo>
                  <a:pt x="774536" y="625551"/>
                </a:lnTo>
                <a:lnTo>
                  <a:pt x="783057" y="582462"/>
                </a:lnTo>
                <a:lnTo>
                  <a:pt x="778498" y="530384"/>
                </a:lnTo>
                <a:lnTo>
                  <a:pt x="767542" y="493871"/>
                </a:lnTo>
                <a:lnTo>
                  <a:pt x="743060" y="448519"/>
                </a:lnTo>
                <a:lnTo>
                  <a:pt x="711051" y="405708"/>
                </a:lnTo>
                <a:lnTo>
                  <a:pt x="676074" y="377303"/>
                </a:lnTo>
                <a:lnTo>
                  <a:pt x="634564" y="351104"/>
                </a:lnTo>
                <a:lnTo>
                  <a:pt x="591078" y="338976"/>
                </a:lnTo>
                <a:lnTo>
                  <a:pt x="586886" y="340391"/>
                </a:lnTo>
                <a:lnTo>
                  <a:pt x="558858" y="336448"/>
                </a:lnTo>
                <a:lnTo>
                  <a:pt x="443849" y="375274"/>
                </a:lnTo>
                <a:lnTo>
                  <a:pt x="446327" y="361033"/>
                </a:lnTo>
                <a:lnTo>
                  <a:pt x="462043" y="355727"/>
                </a:lnTo>
                <a:lnTo>
                  <a:pt x="466997" y="340651"/>
                </a:lnTo>
                <a:lnTo>
                  <a:pt x="448472" y="346904"/>
                </a:lnTo>
                <a:lnTo>
                  <a:pt x="443660" y="335125"/>
                </a:lnTo>
                <a:lnTo>
                  <a:pt x="578557" y="289586"/>
                </a:lnTo>
                <a:lnTo>
                  <a:pt x="647850" y="306406"/>
                </a:lnTo>
                <a:lnTo>
                  <a:pt x="684083" y="320983"/>
                </a:lnTo>
                <a:lnTo>
                  <a:pt x="720467" y="348912"/>
                </a:lnTo>
                <a:lnTo>
                  <a:pt x="752278" y="378386"/>
                </a:lnTo>
                <a:lnTo>
                  <a:pt x="782918" y="421659"/>
                </a:lnTo>
                <a:lnTo>
                  <a:pt x="803599" y="454890"/>
                </a:lnTo>
                <a:lnTo>
                  <a:pt x="821785" y="502367"/>
                </a:lnTo>
                <a:lnTo>
                  <a:pt x="828690" y="540249"/>
                </a:lnTo>
                <a:lnTo>
                  <a:pt x="831777" y="592823"/>
                </a:lnTo>
                <a:lnTo>
                  <a:pt x="822260" y="636248"/>
                </a:lnTo>
                <a:lnTo>
                  <a:pt x="804024" y="682617"/>
                </a:lnTo>
                <a:lnTo>
                  <a:pt x="777612" y="718342"/>
                </a:lnTo>
                <a:lnTo>
                  <a:pt x="752066" y="767178"/>
                </a:lnTo>
                <a:lnTo>
                  <a:pt x="720180" y="804750"/>
                </a:lnTo>
                <a:lnTo>
                  <a:pt x="653242" y="880964"/>
                </a:lnTo>
                <a:lnTo>
                  <a:pt x="635626" y="886911"/>
                </a:lnTo>
                <a:lnTo>
                  <a:pt x="608455" y="922892"/>
                </a:lnTo>
                <a:lnTo>
                  <a:pt x="595246" y="940755"/>
                </a:lnTo>
                <a:lnTo>
                  <a:pt x="562505" y="978616"/>
                </a:lnTo>
                <a:lnTo>
                  <a:pt x="535195" y="1014644"/>
                </a:lnTo>
                <a:lnTo>
                  <a:pt x="517447" y="1060848"/>
                </a:lnTo>
                <a:lnTo>
                  <a:pt x="505263" y="1105173"/>
                </a:lnTo>
                <a:lnTo>
                  <a:pt x="498712" y="1147597"/>
                </a:lnTo>
                <a:lnTo>
                  <a:pt x="500100" y="1187341"/>
                </a:lnTo>
                <a:lnTo>
                  <a:pt x="500001" y="1214183"/>
                </a:lnTo>
                <a:lnTo>
                  <a:pt x="506561" y="1252181"/>
                </a:lnTo>
                <a:lnTo>
                  <a:pt x="519223" y="1301523"/>
                </a:lnTo>
                <a:lnTo>
                  <a:pt x="527900" y="1325402"/>
                </a:lnTo>
                <a:lnTo>
                  <a:pt x="541269" y="1361101"/>
                </a:lnTo>
                <a:lnTo>
                  <a:pt x="545758" y="1372990"/>
                </a:lnTo>
                <a:lnTo>
                  <a:pt x="550121" y="1384921"/>
                </a:lnTo>
                <a:lnTo>
                  <a:pt x="554291" y="1396918"/>
                </a:lnTo>
                <a:lnTo>
                  <a:pt x="751941" y="1330194"/>
                </a:lnTo>
                <a:lnTo>
                  <a:pt x="750028" y="1344244"/>
                </a:lnTo>
                <a:close/>
              </a:path>
              <a:path w="1300479" h="1429385">
                <a:moveTo>
                  <a:pt x="1042031" y="159933"/>
                </a:moveTo>
                <a:lnTo>
                  <a:pt x="1019244" y="167625"/>
                </a:lnTo>
                <a:lnTo>
                  <a:pt x="1019187" y="154240"/>
                </a:lnTo>
                <a:lnTo>
                  <a:pt x="1030629" y="150378"/>
                </a:lnTo>
                <a:lnTo>
                  <a:pt x="1042031" y="159933"/>
                </a:lnTo>
                <a:close/>
              </a:path>
              <a:path w="1300479" h="1429385">
                <a:moveTo>
                  <a:pt x="446490" y="441403"/>
                </a:moveTo>
                <a:lnTo>
                  <a:pt x="395110" y="458748"/>
                </a:lnTo>
                <a:lnTo>
                  <a:pt x="395286" y="445284"/>
                </a:lnTo>
                <a:lnTo>
                  <a:pt x="399650" y="443811"/>
                </a:lnTo>
                <a:lnTo>
                  <a:pt x="400102" y="430254"/>
                </a:lnTo>
                <a:lnTo>
                  <a:pt x="383736" y="435779"/>
                </a:lnTo>
                <a:lnTo>
                  <a:pt x="366949" y="428042"/>
                </a:lnTo>
                <a:lnTo>
                  <a:pt x="422883" y="409160"/>
                </a:lnTo>
                <a:lnTo>
                  <a:pt x="419991" y="396732"/>
                </a:lnTo>
                <a:lnTo>
                  <a:pt x="500691" y="369489"/>
                </a:lnTo>
                <a:lnTo>
                  <a:pt x="485594" y="387989"/>
                </a:lnTo>
                <a:lnTo>
                  <a:pt x="470867" y="406365"/>
                </a:lnTo>
                <a:lnTo>
                  <a:pt x="456577" y="424593"/>
                </a:lnTo>
                <a:lnTo>
                  <a:pt x="446490" y="441403"/>
                </a:lnTo>
                <a:close/>
              </a:path>
              <a:path w="1300479" h="1429385">
                <a:moveTo>
                  <a:pt x="349894" y="488882"/>
                </a:moveTo>
                <a:lnTo>
                  <a:pt x="347034" y="488382"/>
                </a:lnTo>
                <a:lnTo>
                  <a:pt x="348698" y="487820"/>
                </a:lnTo>
                <a:lnTo>
                  <a:pt x="349894" y="488882"/>
                </a:lnTo>
                <a:close/>
              </a:path>
              <a:path w="1300479" h="1429385">
                <a:moveTo>
                  <a:pt x="432264" y="486417"/>
                </a:moveTo>
                <a:lnTo>
                  <a:pt x="377464" y="504917"/>
                </a:lnTo>
                <a:lnTo>
                  <a:pt x="375804" y="492074"/>
                </a:lnTo>
                <a:lnTo>
                  <a:pt x="373179" y="492960"/>
                </a:lnTo>
                <a:lnTo>
                  <a:pt x="349894" y="488882"/>
                </a:lnTo>
                <a:lnTo>
                  <a:pt x="348698" y="487820"/>
                </a:lnTo>
                <a:lnTo>
                  <a:pt x="437083" y="457983"/>
                </a:lnTo>
                <a:lnTo>
                  <a:pt x="432264" y="486417"/>
                </a:lnTo>
                <a:close/>
              </a:path>
              <a:path w="1300479" h="1429385">
                <a:moveTo>
                  <a:pt x="1291219" y="424319"/>
                </a:moveTo>
                <a:lnTo>
                  <a:pt x="1245095" y="439890"/>
                </a:lnTo>
                <a:lnTo>
                  <a:pt x="1231972" y="390703"/>
                </a:lnTo>
                <a:lnTo>
                  <a:pt x="1213710" y="343252"/>
                </a:lnTo>
                <a:lnTo>
                  <a:pt x="1194415" y="309553"/>
                </a:lnTo>
                <a:lnTo>
                  <a:pt x="1166006" y="265527"/>
                </a:lnTo>
                <a:lnTo>
                  <a:pt x="1132591" y="223190"/>
                </a:lnTo>
                <a:lnTo>
                  <a:pt x="1175385" y="208744"/>
                </a:lnTo>
                <a:lnTo>
                  <a:pt x="1210110" y="250638"/>
                </a:lnTo>
                <a:lnTo>
                  <a:pt x="1239352" y="294383"/>
                </a:lnTo>
                <a:lnTo>
                  <a:pt x="1263139" y="339969"/>
                </a:lnTo>
                <a:lnTo>
                  <a:pt x="1281498" y="387388"/>
                </a:lnTo>
                <a:lnTo>
                  <a:pt x="1291219" y="424319"/>
                </a:lnTo>
                <a:close/>
              </a:path>
              <a:path w="1300479" h="1429385">
                <a:moveTo>
                  <a:pt x="375184" y="505687"/>
                </a:moveTo>
                <a:lnTo>
                  <a:pt x="312392" y="526884"/>
                </a:lnTo>
                <a:lnTo>
                  <a:pt x="298796" y="518070"/>
                </a:lnTo>
                <a:lnTo>
                  <a:pt x="365843" y="495436"/>
                </a:lnTo>
                <a:lnTo>
                  <a:pt x="375184" y="505687"/>
                </a:lnTo>
                <a:close/>
              </a:path>
              <a:path w="1300479" h="1429385">
                <a:moveTo>
                  <a:pt x="419755" y="517449"/>
                </a:moveTo>
                <a:lnTo>
                  <a:pt x="236211" y="579410"/>
                </a:lnTo>
                <a:lnTo>
                  <a:pt x="228652" y="568558"/>
                </a:lnTo>
                <a:lnTo>
                  <a:pt x="423756" y="502694"/>
                </a:lnTo>
                <a:lnTo>
                  <a:pt x="419755" y="517449"/>
                </a:lnTo>
                <a:close/>
              </a:path>
              <a:path w="1300479" h="1429385">
                <a:moveTo>
                  <a:pt x="402679" y="550022"/>
                </a:moveTo>
                <a:lnTo>
                  <a:pt x="262152" y="597461"/>
                </a:lnTo>
                <a:lnTo>
                  <a:pt x="273569" y="580203"/>
                </a:lnTo>
                <a:lnTo>
                  <a:pt x="256715" y="585893"/>
                </a:lnTo>
                <a:lnTo>
                  <a:pt x="244322" y="576672"/>
                </a:lnTo>
                <a:lnTo>
                  <a:pt x="411545" y="520220"/>
                </a:lnTo>
                <a:lnTo>
                  <a:pt x="407218" y="535085"/>
                </a:lnTo>
                <a:lnTo>
                  <a:pt x="402679" y="550022"/>
                </a:lnTo>
                <a:close/>
              </a:path>
              <a:path w="1300479" h="1429385">
                <a:moveTo>
                  <a:pt x="411078" y="587399"/>
                </a:moveTo>
                <a:lnTo>
                  <a:pt x="194816" y="660405"/>
                </a:lnTo>
                <a:lnTo>
                  <a:pt x="187797" y="649370"/>
                </a:lnTo>
                <a:lnTo>
                  <a:pt x="150827" y="648447"/>
                </a:lnTo>
                <a:lnTo>
                  <a:pt x="73943" y="647593"/>
                </a:lnTo>
                <a:lnTo>
                  <a:pt x="213397" y="600516"/>
                </a:lnTo>
                <a:lnTo>
                  <a:pt x="214965" y="613391"/>
                </a:lnTo>
                <a:lnTo>
                  <a:pt x="408298" y="548125"/>
                </a:lnTo>
                <a:lnTo>
                  <a:pt x="417433" y="558445"/>
                </a:lnTo>
                <a:lnTo>
                  <a:pt x="419023" y="557908"/>
                </a:lnTo>
                <a:lnTo>
                  <a:pt x="421471" y="570486"/>
                </a:lnTo>
                <a:lnTo>
                  <a:pt x="418646" y="571440"/>
                </a:lnTo>
                <a:lnTo>
                  <a:pt x="411078" y="587399"/>
                </a:lnTo>
                <a:close/>
              </a:path>
              <a:path w="1300479" h="1429385">
                <a:moveTo>
                  <a:pt x="1177308" y="368944"/>
                </a:moveTo>
                <a:lnTo>
                  <a:pt x="1133334" y="383789"/>
                </a:lnTo>
                <a:lnTo>
                  <a:pt x="1132876" y="370540"/>
                </a:lnTo>
                <a:lnTo>
                  <a:pt x="1134638" y="369945"/>
                </a:lnTo>
                <a:lnTo>
                  <a:pt x="1139222" y="354993"/>
                </a:lnTo>
                <a:lnTo>
                  <a:pt x="1143051" y="340296"/>
                </a:lnTo>
                <a:lnTo>
                  <a:pt x="1146180" y="325836"/>
                </a:lnTo>
                <a:lnTo>
                  <a:pt x="1148660" y="311595"/>
                </a:lnTo>
                <a:lnTo>
                  <a:pt x="1147624" y="298540"/>
                </a:lnTo>
                <a:lnTo>
                  <a:pt x="1171240" y="290568"/>
                </a:lnTo>
                <a:lnTo>
                  <a:pt x="1181336" y="300564"/>
                </a:lnTo>
                <a:lnTo>
                  <a:pt x="1185631" y="312518"/>
                </a:lnTo>
                <a:lnTo>
                  <a:pt x="1183053" y="313388"/>
                </a:lnTo>
                <a:lnTo>
                  <a:pt x="1180263" y="327734"/>
                </a:lnTo>
                <a:lnTo>
                  <a:pt x="1177012" y="342236"/>
                </a:lnTo>
                <a:lnTo>
                  <a:pt x="1177308" y="368944"/>
                </a:lnTo>
                <a:close/>
              </a:path>
              <a:path w="1300479" h="1429385">
                <a:moveTo>
                  <a:pt x="1190028" y="579117"/>
                </a:moveTo>
                <a:lnTo>
                  <a:pt x="1098175" y="610125"/>
                </a:lnTo>
                <a:lnTo>
                  <a:pt x="1097694" y="596883"/>
                </a:lnTo>
                <a:lnTo>
                  <a:pt x="1101192" y="595702"/>
                </a:lnTo>
                <a:lnTo>
                  <a:pt x="1100535" y="582520"/>
                </a:lnTo>
                <a:lnTo>
                  <a:pt x="1156142" y="563748"/>
                </a:lnTo>
                <a:lnTo>
                  <a:pt x="1198545" y="469008"/>
                </a:lnTo>
                <a:lnTo>
                  <a:pt x="1219878" y="434998"/>
                </a:lnTo>
                <a:lnTo>
                  <a:pt x="1238025" y="428872"/>
                </a:lnTo>
                <a:lnTo>
                  <a:pt x="1245095" y="439890"/>
                </a:lnTo>
                <a:lnTo>
                  <a:pt x="1291219" y="424319"/>
                </a:lnTo>
                <a:lnTo>
                  <a:pt x="1294459" y="436629"/>
                </a:lnTo>
                <a:lnTo>
                  <a:pt x="1295636" y="449636"/>
                </a:lnTo>
                <a:lnTo>
                  <a:pt x="1248859" y="465427"/>
                </a:lnTo>
                <a:lnTo>
                  <a:pt x="1227560" y="512830"/>
                </a:lnTo>
                <a:lnTo>
                  <a:pt x="1203244" y="547847"/>
                </a:lnTo>
                <a:lnTo>
                  <a:pt x="1190028" y="579117"/>
                </a:lnTo>
                <a:close/>
              </a:path>
              <a:path w="1300479" h="1429385">
                <a:moveTo>
                  <a:pt x="1265940" y="647319"/>
                </a:moveTo>
                <a:lnTo>
                  <a:pt x="1133658" y="691975"/>
                </a:lnTo>
                <a:lnTo>
                  <a:pt x="1135139" y="678071"/>
                </a:lnTo>
                <a:lnTo>
                  <a:pt x="1151488" y="672552"/>
                </a:lnTo>
                <a:lnTo>
                  <a:pt x="1158059" y="656929"/>
                </a:lnTo>
                <a:lnTo>
                  <a:pt x="1178511" y="650025"/>
                </a:lnTo>
                <a:lnTo>
                  <a:pt x="1177918" y="636821"/>
                </a:lnTo>
                <a:lnTo>
                  <a:pt x="1185821" y="634153"/>
                </a:lnTo>
                <a:lnTo>
                  <a:pt x="1207437" y="600048"/>
                </a:lnTo>
                <a:lnTo>
                  <a:pt x="1224858" y="567359"/>
                </a:lnTo>
                <a:lnTo>
                  <a:pt x="1238491" y="535948"/>
                </a:lnTo>
                <a:lnTo>
                  <a:pt x="1248745" y="505678"/>
                </a:lnTo>
                <a:lnTo>
                  <a:pt x="1252374" y="504453"/>
                </a:lnTo>
                <a:lnTo>
                  <a:pt x="1251573" y="491319"/>
                </a:lnTo>
                <a:lnTo>
                  <a:pt x="1250402" y="478310"/>
                </a:lnTo>
                <a:lnTo>
                  <a:pt x="1248859" y="465427"/>
                </a:lnTo>
                <a:lnTo>
                  <a:pt x="1295636" y="449636"/>
                </a:lnTo>
                <a:lnTo>
                  <a:pt x="1297989" y="475650"/>
                </a:lnTo>
                <a:lnTo>
                  <a:pt x="1300239" y="528507"/>
                </a:lnTo>
                <a:lnTo>
                  <a:pt x="1293115" y="571124"/>
                </a:lnTo>
                <a:lnTo>
                  <a:pt x="1280707" y="615526"/>
                </a:lnTo>
                <a:lnTo>
                  <a:pt x="1265940" y="647319"/>
                </a:lnTo>
                <a:close/>
              </a:path>
              <a:path w="1300479" h="1429385">
                <a:moveTo>
                  <a:pt x="848316" y="1257447"/>
                </a:moveTo>
                <a:lnTo>
                  <a:pt x="731609" y="1296845"/>
                </a:lnTo>
                <a:lnTo>
                  <a:pt x="727883" y="1284699"/>
                </a:lnTo>
                <a:lnTo>
                  <a:pt x="724366" y="1272482"/>
                </a:lnTo>
                <a:lnTo>
                  <a:pt x="714226" y="1235693"/>
                </a:lnTo>
                <a:lnTo>
                  <a:pt x="702763" y="1185946"/>
                </a:lnTo>
                <a:lnTo>
                  <a:pt x="700758" y="1146410"/>
                </a:lnTo>
                <a:lnTo>
                  <a:pt x="706805" y="1104157"/>
                </a:lnTo>
                <a:lnTo>
                  <a:pt x="723559" y="1058288"/>
                </a:lnTo>
                <a:lnTo>
                  <a:pt x="752412" y="1021740"/>
                </a:lnTo>
                <a:lnTo>
                  <a:pt x="787828" y="996380"/>
                </a:lnTo>
                <a:lnTo>
                  <a:pt x="861523" y="944693"/>
                </a:lnTo>
                <a:lnTo>
                  <a:pt x="863890" y="930490"/>
                </a:lnTo>
                <a:lnTo>
                  <a:pt x="895275" y="919895"/>
                </a:lnTo>
                <a:lnTo>
                  <a:pt x="905436" y="903060"/>
                </a:lnTo>
                <a:lnTo>
                  <a:pt x="933681" y="893526"/>
                </a:lnTo>
                <a:lnTo>
                  <a:pt x="943541" y="876793"/>
                </a:lnTo>
                <a:lnTo>
                  <a:pt x="953962" y="873275"/>
                </a:lnTo>
                <a:lnTo>
                  <a:pt x="989653" y="834418"/>
                </a:lnTo>
                <a:lnTo>
                  <a:pt x="1021591" y="796828"/>
                </a:lnTo>
                <a:lnTo>
                  <a:pt x="1045663" y="748489"/>
                </a:lnTo>
                <a:lnTo>
                  <a:pt x="1069938" y="713486"/>
                </a:lnTo>
                <a:lnTo>
                  <a:pt x="1086241" y="667770"/>
                </a:lnTo>
                <a:lnTo>
                  <a:pt x="1094517" y="611359"/>
                </a:lnTo>
                <a:lnTo>
                  <a:pt x="1185435" y="580667"/>
                </a:lnTo>
                <a:lnTo>
                  <a:pt x="1184898" y="594253"/>
                </a:lnTo>
                <a:lnTo>
                  <a:pt x="1175514" y="597421"/>
                </a:lnTo>
                <a:lnTo>
                  <a:pt x="1168953" y="626444"/>
                </a:lnTo>
                <a:lnTo>
                  <a:pt x="1157684" y="643652"/>
                </a:lnTo>
                <a:lnTo>
                  <a:pt x="1145369" y="661213"/>
                </a:lnTo>
                <a:lnTo>
                  <a:pt x="1131610" y="679262"/>
                </a:lnTo>
                <a:lnTo>
                  <a:pt x="1126597" y="680955"/>
                </a:lnTo>
                <a:lnTo>
                  <a:pt x="1128067" y="693863"/>
                </a:lnTo>
                <a:lnTo>
                  <a:pt x="1265940" y="647319"/>
                </a:lnTo>
                <a:lnTo>
                  <a:pt x="1258557" y="663215"/>
                </a:lnTo>
                <a:lnTo>
                  <a:pt x="1230917" y="712759"/>
                </a:lnTo>
                <a:lnTo>
                  <a:pt x="1127861" y="747549"/>
                </a:lnTo>
                <a:lnTo>
                  <a:pt x="1121466" y="763112"/>
                </a:lnTo>
                <a:lnTo>
                  <a:pt x="1098493" y="770867"/>
                </a:lnTo>
                <a:lnTo>
                  <a:pt x="1090254" y="787053"/>
                </a:lnTo>
                <a:lnTo>
                  <a:pt x="1209221" y="746891"/>
                </a:lnTo>
                <a:lnTo>
                  <a:pt x="1198373" y="763957"/>
                </a:lnTo>
                <a:lnTo>
                  <a:pt x="1153388" y="792548"/>
                </a:lnTo>
                <a:lnTo>
                  <a:pt x="1113983" y="832658"/>
                </a:lnTo>
                <a:lnTo>
                  <a:pt x="1074433" y="859414"/>
                </a:lnTo>
                <a:lnTo>
                  <a:pt x="1038069" y="885094"/>
                </a:lnTo>
                <a:lnTo>
                  <a:pt x="985732" y="902762"/>
                </a:lnTo>
                <a:lnTo>
                  <a:pt x="983289" y="916991"/>
                </a:lnTo>
                <a:lnTo>
                  <a:pt x="961541" y="924333"/>
                </a:lnTo>
                <a:lnTo>
                  <a:pt x="943487" y="943832"/>
                </a:lnTo>
                <a:lnTo>
                  <a:pt x="921253" y="951338"/>
                </a:lnTo>
                <a:lnTo>
                  <a:pt x="885528" y="976802"/>
                </a:lnTo>
                <a:lnTo>
                  <a:pt x="879640" y="978790"/>
                </a:lnTo>
                <a:lnTo>
                  <a:pt x="880825" y="991794"/>
                </a:lnTo>
                <a:lnTo>
                  <a:pt x="876750" y="993169"/>
                </a:lnTo>
                <a:lnTo>
                  <a:pt x="870417" y="1008711"/>
                </a:lnTo>
                <a:lnTo>
                  <a:pt x="822067" y="1025034"/>
                </a:lnTo>
                <a:lnTo>
                  <a:pt x="818421" y="1039669"/>
                </a:lnTo>
                <a:lnTo>
                  <a:pt x="797076" y="1046874"/>
                </a:lnTo>
                <a:lnTo>
                  <a:pt x="775151" y="1081084"/>
                </a:lnTo>
                <a:lnTo>
                  <a:pt x="760470" y="1112848"/>
                </a:lnTo>
                <a:lnTo>
                  <a:pt x="752691" y="1142283"/>
                </a:lnTo>
                <a:lnTo>
                  <a:pt x="751473" y="1169502"/>
                </a:lnTo>
                <a:lnTo>
                  <a:pt x="750448" y="1169848"/>
                </a:lnTo>
                <a:lnTo>
                  <a:pt x="753624" y="1182180"/>
                </a:lnTo>
                <a:lnTo>
                  <a:pt x="798376" y="1167073"/>
                </a:lnTo>
                <a:lnTo>
                  <a:pt x="792751" y="1182376"/>
                </a:lnTo>
                <a:lnTo>
                  <a:pt x="786341" y="1197944"/>
                </a:lnTo>
                <a:lnTo>
                  <a:pt x="778987" y="1213831"/>
                </a:lnTo>
                <a:lnTo>
                  <a:pt x="770530" y="1230090"/>
                </a:lnTo>
                <a:lnTo>
                  <a:pt x="764790" y="1232027"/>
                </a:lnTo>
                <a:lnTo>
                  <a:pt x="768543" y="1244165"/>
                </a:lnTo>
                <a:lnTo>
                  <a:pt x="772086" y="1256373"/>
                </a:lnTo>
                <a:lnTo>
                  <a:pt x="775470" y="1268634"/>
                </a:lnTo>
                <a:lnTo>
                  <a:pt x="850089" y="1243444"/>
                </a:lnTo>
                <a:lnTo>
                  <a:pt x="848316" y="1257447"/>
                </a:lnTo>
                <a:close/>
              </a:path>
              <a:path w="1300479" h="1429385">
                <a:moveTo>
                  <a:pt x="1209221" y="746891"/>
                </a:moveTo>
                <a:lnTo>
                  <a:pt x="1108314" y="780956"/>
                </a:lnTo>
                <a:lnTo>
                  <a:pt x="1116915" y="764648"/>
                </a:lnTo>
                <a:lnTo>
                  <a:pt x="1135495" y="758376"/>
                </a:lnTo>
                <a:lnTo>
                  <a:pt x="1137718" y="744221"/>
                </a:lnTo>
                <a:lnTo>
                  <a:pt x="1230917" y="712759"/>
                </a:lnTo>
                <a:lnTo>
                  <a:pt x="1209221" y="746891"/>
                </a:lnTo>
                <a:close/>
              </a:path>
              <a:path w="1300479" h="1429385">
                <a:moveTo>
                  <a:pt x="805846" y="1164551"/>
                </a:moveTo>
                <a:lnTo>
                  <a:pt x="758379" y="1180575"/>
                </a:lnTo>
                <a:lnTo>
                  <a:pt x="760159" y="1166570"/>
                </a:lnTo>
                <a:lnTo>
                  <a:pt x="766128" y="1164555"/>
                </a:lnTo>
                <a:lnTo>
                  <a:pt x="774804" y="1148222"/>
                </a:lnTo>
                <a:lnTo>
                  <a:pt x="776328" y="1134303"/>
                </a:lnTo>
                <a:lnTo>
                  <a:pt x="778593" y="1120134"/>
                </a:lnTo>
                <a:lnTo>
                  <a:pt x="787876" y="1117001"/>
                </a:lnTo>
                <a:lnTo>
                  <a:pt x="794009" y="1101526"/>
                </a:lnTo>
                <a:lnTo>
                  <a:pt x="800902" y="1085795"/>
                </a:lnTo>
                <a:lnTo>
                  <a:pt x="820602" y="1079145"/>
                </a:lnTo>
                <a:lnTo>
                  <a:pt x="819340" y="1066167"/>
                </a:lnTo>
                <a:lnTo>
                  <a:pt x="818323" y="1053106"/>
                </a:lnTo>
                <a:lnTo>
                  <a:pt x="821605" y="1051998"/>
                </a:lnTo>
                <a:lnTo>
                  <a:pt x="821056" y="1038779"/>
                </a:lnTo>
                <a:lnTo>
                  <a:pt x="823994" y="1037787"/>
                </a:lnTo>
                <a:lnTo>
                  <a:pt x="822067" y="1025034"/>
                </a:lnTo>
                <a:lnTo>
                  <a:pt x="870417" y="1008711"/>
                </a:lnTo>
                <a:lnTo>
                  <a:pt x="865196" y="1023878"/>
                </a:lnTo>
                <a:lnTo>
                  <a:pt x="865174" y="1050694"/>
                </a:lnTo>
                <a:lnTo>
                  <a:pt x="862254" y="1065084"/>
                </a:lnTo>
                <a:lnTo>
                  <a:pt x="861553" y="1092129"/>
                </a:lnTo>
                <a:lnTo>
                  <a:pt x="863118" y="1105004"/>
                </a:lnTo>
                <a:lnTo>
                  <a:pt x="819504" y="1119728"/>
                </a:lnTo>
                <a:lnTo>
                  <a:pt x="819192" y="1133237"/>
                </a:lnTo>
                <a:lnTo>
                  <a:pt x="814751" y="1134737"/>
                </a:lnTo>
                <a:lnTo>
                  <a:pt x="807658" y="1150535"/>
                </a:lnTo>
                <a:lnTo>
                  <a:pt x="805846" y="1164551"/>
                </a:lnTo>
                <a:close/>
              </a:path>
              <a:path w="1300479" h="1429385">
                <a:moveTo>
                  <a:pt x="871844" y="1182484"/>
                </a:moveTo>
                <a:lnTo>
                  <a:pt x="796124" y="1208045"/>
                </a:lnTo>
                <a:lnTo>
                  <a:pt x="798895" y="1193706"/>
                </a:lnTo>
                <a:lnTo>
                  <a:pt x="804134" y="1178533"/>
                </a:lnTo>
                <a:lnTo>
                  <a:pt x="810085" y="1163120"/>
                </a:lnTo>
                <a:lnTo>
                  <a:pt x="820778" y="1159510"/>
                </a:lnTo>
                <a:lnTo>
                  <a:pt x="828058" y="1143649"/>
                </a:lnTo>
                <a:lnTo>
                  <a:pt x="828814" y="1143393"/>
                </a:lnTo>
                <a:lnTo>
                  <a:pt x="825629" y="1131064"/>
                </a:lnTo>
                <a:lnTo>
                  <a:pt x="822560" y="1118696"/>
                </a:lnTo>
                <a:lnTo>
                  <a:pt x="863118" y="1105004"/>
                </a:lnTo>
                <a:lnTo>
                  <a:pt x="866249" y="1130756"/>
                </a:lnTo>
                <a:lnTo>
                  <a:pt x="868299" y="1156872"/>
                </a:lnTo>
                <a:lnTo>
                  <a:pt x="871844" y="1182484"/>
                </a:lnTo>
                <a:close/>
              </a:path>
              <a:path w="1300479" h="1429385">
                <a:moveTo>
                  <a:pt x="899495" y="1199957"/>
                </a:moveTo>
                <a:lnTo>
                  <a:pt x="790048" y="1236905"/>
                </a:lnTo>
                <a:lnTo>
                  <a:pt x="788893" y="1223891"/>
                </a:lnTo>
                <a:lnTo>
                  <a:pt x="789823" y="1210172"/>
                </a:lnTo>
                <a:lnTo>
                  <a:pt x="878134" y="1180360"/>
                </a:lnTo>
                <a:lnTo>
                  <a:pt x="889763" y="1189838"/>
                </a:lnTo>
                <a:lnTo>
                  <a:pt x="893200" y="1188678"/>
                </a:lnTo>
                <a:lnTo>
                  <a:pt x="899495" y="1199957"/>
                </a:lnTo>
                <a:close/>
              </a:path>
              <a:path w="1300479" h="1429385">
                <a:moveTo>
                  <a:pt x="881173" y="1232951"/>
                </a:moveTo>
                <a:lnTo>
                  <a:pt x="779494" y="1267276"/>
                </a:lnTo>
                <a:lnTo>
                  <a:pt x="777987" y="1254381"/>
                </a:lnTo>
                <a:lnTo>
                  <a:pt x="781960" y="1253040"/>
                </a:lnTo>
                <a:lnTo>
                  <a:pt x="783276" y="1239191"/>
                </a:lnTo>
                <a:lnTo>
                  <a:pt x="894697" y="1201577"/>
                </a:lnTo>
                <a:lnTo>
                  <a:pt x="888622" y="1217032"/>
                </a:lnTo>
                <a:lnTo>
                  <a:pt x="881173" y="1232951"/>
                </a:lnTo>
                <a:close/>
              </a:path>
              <a:path w="1300479" h="1429385">
                <a:moveTo>
                  <a:pt x="825191" y="1278658"/>
                </a:moveTo>
                <a:lnTo>
                  <a:pt x="704917" y="1319260"/>
                </a:lnTo>
                <a:lnTo>
                  <a:pt x="715099" y="1302419"/>
                </a:lnTo>
                <a:lnTo>
                  <a:pt x="837438" y="1261119"/>
                </a:lnTo>
                <a:lnTo>
                  <a:pt x="825191" y="1278658"/>
                </a:lnTo>
                <a:close/>
              </a:path>
              <a:path w="1300479" h="1429385">
                <a:moveTo>
                  <a:pt x="782850" y="1319760"/>
                </a:moveTo>
                <a:lnTo>
                  <a:pt x="589108" y="1385164"/>
                </a:lnTo>
                <a:lnTo>
                  <a:pt x="611505" y="1364199"/>
                </a:lnTo>
                <a:lnTo>
                  <a:pt x="637515" y="1355418"/>
                </a:lnTo>
                <a:lnTo>
                  <a:pt x="661078" y="1334060"/>
                </a:lnTo>
                <a:lnTo>
                  <a:pt x="808506" y="1284290"/>
                </a:lnTo>
                <a:lnTo>
                  <a:pt x="782850" y="1319760"/>
                </a:lnTo>
                <a:close/>
              </a:path>
              <a:path w="1300479" h="1429385">
                <a:moveTo>
                  <a:pt x="703694" y="1373290"/>
                </a:moveTo>
                <a:lnTo>
                  <a:pt x="537670" y="1429337"/>
                </a:lnTo>
                <a:lnTo>
                  <a:pt x="530354" y="1418402"/>
                </a:lnTo>
                <a:lnTo>
                  <a:pt x="716740" y="1355482"/>
                </a:lnTo>
                <a:lnTo>
                  <a:pt x="703694" y="1373290"/>
                </a:lnTo>
                <a:close/>
              </a:path>
              <a:path w="1300479" h="1429385">
                <a:moveTo>
                  <a:pt x="633168" y="1410502"/>
                </a:moveTo>
                <a:lnTo>
                  <a:pt x="579376" y="1428661"/>
                </a:lnTo>
                <a:lnTo>
                  <a:pt x="563884" y="1420487"/>
                </a:lnTo>
                <a:lnTo>
                  <a:pt x="649308" y="1391649"/>
                </a:lnTo>
                <a:lnTo>
                  <a:pt x="633168" y="1410502"/>
                </a:lnTo>
                <a:close/>
              </a:path>
            </a:pathLst>
          </a:custGeom>
          <a:solidFill>
            <a:srgbClr val="FAE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87041" y="2168871"/>
            <a:ext cx="466725" cy="535305"/>
          </a:xfrm>
          <a:custGeom>
            <a:avLst/>
            <a:gdLst/>
            <a:ahLst/>
            <a:cxnLst/>
            <a:rect l="l" t="t" r="r" b="b"/>
            <a:pathLst>
              <a:path w="466725" h="535305">
                <a:moveTo>
                  <a:pt x="342189" y="14972"/>
                </a:moveTo>
                <a:lnTo>
                  <a:pt x="130169" y="86546"/>
                </a:lnTo>
                <a:lnTo>
                  <a:pt x="153691" y="77265"/>
                </a:lnTo>
                <a:lnTo>
                  <a:pt x="199841" y="56324"/>
                </a:lnTo>
                <a:lnTo>
                  <a:pt x="245030" y="34367"/>
                </a:lnTo>
                <a:lnTo>
                  <a:pt x="291440" y="13338"/>
                </a:lnTo>
                <a:lnTo>
                  <a:pt x="315189" y="3980"/>
                </a:lnTo>
                <a:lnTo>
                  <a:pt x="326981" y="0"/>
                </a:lnTo>
                <a:lnTo>
                  <a:pt x="335652" y="3774"/>
                </a:lnTo>
                <a:lnTo>
                  <a:pt x="342189" y="14972"/>
                </a:lnTo>
                <a:close/>
              </a:path>
              <a:path w="466725" h="535305">
                <a:moveTo>
                  <a:pt x="195118" y="531085"/>
                </a:moveTo>
                <a:lnTo>
                  <a:pt x="178316" y="534076"/>
                </a:lnTo>
                <a:lnTo>
                  <a:pt x="164130" y="534844"/>
                </a:lnTo>
                <a:lnTo>
                  <a:pt x="152480" y="533415"/>
                </a:lnTo>
                <a:lnTo>
                  <a:pt x="143285" y="529817"/>
                </a:lnTo>
                <a:lnTo>
                  <a:pt x="136591" y="525375"/>
                </a:lnTo>
                <a:lnTo>
                  <a:pt x="132433" y="518736"/>
                </a:lnTo>
                <a:lnTo>
                  <a:pt x="130106" y="506117"/>
                </a:lnTo>
                <a:lnTo>
                  <a:pt x="130547" y="503287"/>
                </a:lnTo>
                <a:lnTo>
                  <a:pt x="131595" y="500253"/>
                </a:lnTo>
                <a:lnTo>
                  <a:pt x="128611" y="499920"/>
                </a:lnTo>
                <a:lnTo>
                  <a:pt x="125453" y="498305"/>
                </a:lnTo>
                <a:lnTo>
                  <a:pt x="123070" y="497769"/>
                </a:lnTo>
                <a:lnTo>
                  <a:pt x="101353" y="478292"/>
                </a:lnTo>
                <a:lnTo>
                  <a:pt x="84330" y="450528"/>
                </a:lnTo>
                <a:lnTo>
                  <a:pt x="71376" y="420051"/>
                </a:lnTo>
                <a:lnTo>
                  <a:pt x="54594" y="370759"/>
                </a:lnTo>
                <a:lnTo>
                  <a:pt x="49791" y="357636"/>
                </a:lnTo>
                <a:lnTo>
                  <a:pt x="35028" y="317046"/>
                </a:lnTo>
                <a:lnTo>
                  <a:pt x="9919" y="262522"/>
                </a:lnTo>
                <a:lnTo>
                  <a:pt x="7716" y="257905"/>
                </a:lnTo>
                <a:lnTo>
                  <a:pt x="5421" y="255999"/>
                </a:lnTo>
                <a:lnTo>
                  <a:pt x="3797" y="253866"/>
                </a:lnTo>
                <a:lnTo>
                  <a:pt x="2219" y="249037"/>
                </a:lnTo>
                <a:lnTo>
                  <a:pt x="2410" y="247632"/>
                </a:lnTo>
                <a:lnTo>
                  <a:pt x="2702" y="244853"/>
                </a:lnTo>
                <a:lnTo>
                  <a:pt x="1638" y="241191"/>
                </a:lnTo>
                <a:lnTo>
                  <a:pt x="549" y="236197"/>
                </a:lnTo>
                <a:lnTo>
                  <a:pt x="0" y="226999"/>
                </a:lnTo>
                <a:lnTo>
                  <a:pt x="3597" y="221763"/>
                </a:lnTo>
                <a:lnTo>
                  <a:pt x="10134" y="219557"/>
                </a:lnTo>
                <a:lnTo>
                  <a:pt x="10395" y="218128"/>
                </a:lnTo>
                <a:lnTo>
                  <a:pt x="35714" y="170709"/>
                </a:lnTo>
                <a:lnTo>
                  <a:pt x="44668" y="156963"/>
                </a:lnTo>
                <a:lnTo>
                  <a:pt x="55156" y="140018"/>
                </a:lnTo>
                <a:lnTo>
                  <a:pt x="86058" y="101437"/>
                </a:lnTo>
                <a:lnTo>
                  <a:pt x="123949" y="88646"/>
                </a:lnTo>
                <a:lnTo>
                  <a:pt x="342189" y="14972"/>
                </a:lnTo>
                <a:lnTo>
                  <a:pt x="343496" y="17211"/>
                </a:lnTo>
                <a:lnTo>
                  <a:pt x="344418" y="23602"/>
                </a:lnTo>
                <a:lnTo>
                  <a:pt x="343226" y="29366"/>
                </a:lnTo>
                <a:lnTo>
                  <a:pt x="344947" y="30126"/>
                </a:lnTo>
                <a:lnTo>
                  <a:pt x="346496" y="30943"/>
                </a:lnTo>
                <a:lnTo>
                  <a:pt x="351226" y="34708"/>
                </a:lnTo>
                <a:lnTo>
                  <a:pt x="353294" y="39372"/>
                </a:lnTo>
                <a:lnTo>
                  <a:pt x="353168" y="42095"/>
                </a:lnTo>
                <a:lnTo>
                  <a:pt x="298397" y="60585"/>
                </a:lnTo>
                <a:lnTo>
                  <a:pt x="236130" y="90988"/>
                </a:lnTo>
                <a:lnTo>
                  <a:pt x="169216" y="120279"/>
                </a:lnTo>
                <a:lnTo>
                  <a:pt x="102436" y="142823"/>
                </a:lnTo>
                <a:lnTo>
                  <a:pt x="89691" y="164551"/>
                </a:lnTo>
                <a:lnTo>
                  <a:pt x="84774" y="170232"/>
                </a:lnTo>
                <a:lnTo>
                  <a:pt x="78836" y="178939"/>
                </a:lnTo>
                <a:lnTo>
                  <a:pt x="130079" y="161640"/>
                </a:lnTo>
                <a:lnTo>
                  <a:pt x="153970" y="156255"/>
                </a:lnTo>
                <a:lnTo>
                  <a:pt x="202083" y="148056"/>
                </a:lnTo>
                <a:lnTo>
                  <a:pt x="226141" y="145296"/>
                </a:lnTo>
                <a:lnTo>
                  <a:pt x="255817" y="140639"/>
                </a:lnTo>
                <a:lnTo>
                  <a:pt x="324059" y="117602"/>
                </a:lnTo>
                <a:lnTo>
                  <a:pt x="323824" y="127064"/>
                </a:lnTo>
                <a:lnTo>
                  <a:pt x="321384" y="138611"/>
                </a:lnTo>
                <a:lnTo>
                  <a:pt x="105254" y="211573"/>
                </a:lnTo>
                <a:lnTo>
                  <a:pt x="82031" y="220753"/>
                </a:lnTo>
                <a:lnTo>
                  <a:pt x="61203" y="230465"/>
                </a:lnTo>
                <a:lnTo>
                  <a:pt x="43244" y="241890"/>
                </a:lnTo>
                <a:lnTo>
                  <a:pt x="54614" y="259498"/>
                </a:lnTo>
                <a:lnTo>
                  <a:pt x="63901" y="277809"/>
                </a:lnTo>
                <a:lnTo>
                  <a:pt x="71783" y="296595"/>
                </a:lnTo>
                <a:lnTo>
                  <a:pt x="78935" y="315627"/>
                </a:lnTo>
                <a:lnTo>
                  <a:pt x="83352" y="327541"/>
                </a:lnTo>
                <a:lnTo>
                  <a:pt x="85681" y="333456"/>
                </a:lnTo>
                <a:lnTo>
                  <a:pt x="88065" y="339354"/>
                </a:lnTo>
                <a:lnTo>
                  <a:pt x="101815" y="374924"/>
                </a:lnTo>
                <a:lnTo>
                  <a:pt x="107426" y="389115"/>
                </a:lnTo>
                <a:lnTo>
                  <a:pt x="123142" y="424022"/>
                </a:lnTo>
                <a:lnTo>
                  <a:pt x="135804" y="445215"/>
                </a:lnTo>
                <a:lnTo>
                  <a:pt x="141182" y="455464"/>
                </a:lnTo>
                <a:lnTo>
                  <a:pt x="144600" y="463693"/>
                </a:lnTo>
                <a:lnTo>
                  <a:pt x="145900" y="467275"/>
                </a:lnTo>
                <a:lnTo>
                  <a:pt x="148481" y="477127"/>
                </a:lnTo>
                <a:lnTo>
                  <a:pt x="149210" y="480902"/>
                </a:lnTo>
                <a:lnTo>
                  <a:pt x="148731" y="483745"/>
                </a:lnTo>
                <a:lnTo>
                  <a:pt x="147702" y="486773"/>
                </a:lnTo>
                <a:lnTo>
                  <a:pt x="148406" y="486535"/>
                </a:lnTo>
                <a:lnTo>
                  <a:pt x="155813" y="486716"/>
                </a:lnTo>
                <a:lnTo>
                  <a:pt x="163813" y="486696"/>
                </a:lnTo>
                <a:lnTo>
                  <a:pt x="172053" y="485255"/>
                </a:lnTo>
                <a:lnTo>
                  <a:pt x="180992" y="483577"/>
                </a:lnTo>
                <a:lnTo>
                  <a:pt x="406896" y="407316"/>
                </a:lnTo>
                <a:lnTo>
                  <a:pt x="405795" y="409028"/>
                </a:lnTo>
                <a:lnTo>
                  <a:pt x="394164" y="426358"/>
                </a:lnTo>
                <a:lnTo>
                  <a:pt x="381400" y="442731"/>
                </a:lnTo>
                <a:lnTo>
                  <a:pt x="366274" y="447837"/>
                </a:lnTo>
                <a:lnTo>
                  <a:pt x="339707" y="463508"/>
                </a:lnTo>
                <a:lnTo>
                  <a:pt x="296114" y="487607"/>
                </a:lnTo>
                <a:lnTo>
                  <a:pt x="244913" y="512934"/>
                </a:lnTo>
                <a:lnTo>
                  <a:pt x="195118" y="531085"/>
                </a:lnTo>
                <a:close/>
              </a:path>
              <a:path w="466725" h="535305">
                <a:moveTo>
                  <a:pt x="324059" y="117602"/>
                </a:moveTo>
                <a:lnTo>
                  <a:pt x="255817" y="140639"/>
                </a:lnTo>
                <a:lnTo>
                  <a:pt x="260278" y="133772"/>
                </a:lnTo>
                <a:lnTo>
                  <a:pt x="264245" y="125730"/>
                </a:lnTo>
                <a:lnTo>
                  <a:pt x="268123" y="117719"/>
                </a:lnTo>
                <a:lnTo>
                  <a:pt x="275466" y="104517"/>
                </a:lnTo>
                <a:lnTo>
                  <a:pt x="278688" y="98068"/>
                </a:lnTo>
                <a:lnTo>
                  <a:pt x="281976" y="91596"/>
                </a:lnTo>
                <a:lnTo>
                  <a:pt x="285322" y="85105"/>
                </a:lnTo>
                <a:lnTo>
                  <a:pt x="286575" y="82001"/>
                </a:lnTo>
                <a:lnTo>
                  <a:pt x="295079" y="65726"/>
                </a:lnTo>
                <a:lnTo>
                  <a:pt x="298397" y="60585"/>
                </a:lnTo>
                <a:lnTo>
                  <a:pt x="353168" y="42095"/>
                </a:lnTo>
                <a:lnTo>
                  <a:pt x="353104" y="43457"/>
                </a:lnTo>
                <a:lnTo>
                  <a:pt x="352405" y="49055"/>
                </a:lnTo>
                <a:lnTo>
                  <a:pt x="350878" y="54932"/>
                </a:lnTo>
                <a:lnTo>
                  <a:pt x="348881" y="62308"/>
                </a:lnTo>
                <a:lnTo>
                  <a:pt x="345551" y="68794"/>
                </a:lnTo>
                <a:lnTo>
                  <a:pt x="346200" y="69915"/>
                </a:lnTo>
                <a:lnTo>
                  <a:pt x="346391" y="69851"/>
                </a:lnTo>
                <a:lnTo>
                  <a:pt x="346937" y="71007"/>
                </a:lnTo>
                <a:lnTo>
                  <a:pt x="357690" y="92845"/>
                </a:lnTo>
                <a:lnTo>
                  <a:pt x="359064" y="96402"/>
                </a:lnTo>
                <a:lnTo>
                  <a:pt x="324293" y="108140"/>
                </a:lnTo>
                <a:lnTo>
                  <a:pt x="324059" y="117602"/>
                </a:lnTo>
                <a:close/>
              </a:path>
              <a:path w="466725" h="535305">
                <a:moveTo>
                  <a:pt x="155834" y="126137"/>
                </a:moveTo>
                <a:lnTo>
                  <a:pt x="120915" y="137925"/>
                </a:lnTo>
                <a:lnTo>
                  <a:pt x="108619" y="140736"/>
                </a:lnTo>
                <a:lnTo>
                  <a:pt x="169216" y="120279"/>
                </a:lnTo>
                <a:lnTo>
                  <a:pt x="155834" y="126137"/>
                </a:lnTo>
                <a:close/>
              </a:path>
              <a:path w="466725" h="535305">
                <a:moveTo>
                  <a:pt x="130079" y="161640"/>
                </a:moveTo>
                <a:lnTo>
                  <a:pt x="78836" y="178939"/>
                </a:lnTo>
                <a:lnTo>
                  <a:pt x="90398" y="173695"/>
                </a:lnTo>
                <a:lnTo>
                  <a:pt x="115987" y="165057"/>
                </a:lnTo>
                <a:lnTo>
                  <a:pt x="130079" y="161640"/>
                </a:lnTo>
                <a:close/>
              </a:path>
              <a:path w="466725" h="535305">
                <a:moveTo>
                  <a:pt x="384249" y="175027"/>
                </a:moveTo>
                <a:lnTo>
                  <a:pt x="307246" y="201022"/>
                </a:lnTo>
                <a:lnTo>
                  <a:pt x="307711" y="199524"/>
                </a:lnTo>
                <a:lnTo>
                  <a:pt x="313072" y="186991"/>
                </a:lnTo>
                <a:lnTo>
                  <a:pt x="319062" y="174246"/>
                </a:lnTo>
                <a:lnTo>
                  <a:pt x="326145" y="162472"/>
                </a:lnTo>
                <a:lnTo>
                  <a:pt x="333567" y="149243"/>
                </a:lnTo>
                <a:lnTo>
                  <a:pt x="330857" y="139434"/>
                </a:lnTo>
                <a:lnTo>
                  <a:pt x="328415" y="129536"/>
                </a:lnTo>
                <a:lnTo>
                  <a:pt x="326331" y="119516"/>
                </a:lnTo>
                <a:lnTo>
                  <a:pt x="324293" y="108140"/>
                </a:lnTo>
                <a:lnTo>
                  <a:pt x="359064" y="96402"/>
                </a:lnTo>
                <a:lnTo>
                  <a:pt x="372959" y="135945"/>
                </a:lnTo>
                <a:lnTo>
                  <a:pt x="381152" y="164009"/>
                </a:lnTo>
                <a:lnTo>
                  <a:pt x="384249" y="175027"/>
                </a:lnTo>
                <a:close/>
              </a:path>
              <a:path w="466725" h="535305">
                <a:moveTo>
                  <a:pt x="268650" y="242200"/>
                </a:moveTo>
                <a:lnTo>
                  <a:pt x="259675" y="245230"/>
                </a:lnTo>
                <a:lnTo>
                  <a:pt x="252739" y="240869"/>
                </a:lnTo>
                <a:lnTo>
                  <a:pt x="250362" y="234969"/>
                </a:lnTo>
                <a:lnTo>
                  <a:pt x="247579" y="223845"/>
                </a:lnTo>
                <a:lnTo>
                  <a:pt x="247954" y="214336"/>
                </a:lnTo>
                <a:lnTo>
                  <a:pt x="249769" y="204340"/>
                </a:lnTo>
                <a:lnTo>
                  <a:pt x="252524" y="195368"/>
                </a:lnTo>
                <a:lnTo>
                  <a:pt x="248738" y="187263"/>
                </a:lnTo>
                <a:lnTo>
                  <a:pt x="221279" y="188490"/>
                </a:lnTo>
                <a:lnTo>
                  <a:pt x="192277" y="192919"/>
                </a:lnTo>
                <a:lnTo>
                  <a:pt x="161413" y="196636"/>
                </a:lnTo>
                <a:lnTo>
                  <a:pt x="131211" y="204151"/>
                </a:lnTo>
                <a:lnTo>
                  <a:pt x="105254" y="211573"/>
                </a:lnTo>
                <a:lnTo>
                  <a:pt x="321384" y="138611"/>
                </a:lnTo>
                <a:lnTo>
                  <a:pt x="319859" y="145828"/>
                </a:lnTo>
                <a:lnTo>
                  <a:pt x="313432" y="162742"/>
                </a:lnTo>
                <a:lnTo>
                  <a:pt x="306392" y="178523"/>
                </a:lnTo>
                <a:lnTo>
                  <a:pt x="304771" y="181751"/>
                </a:lnTo>
                <a:lnTo>
                  <a:pt x="303518" y="186195"/>
                </a:lnTo>
                <a:lnTo>
                  <a:pt x="301813" y="189452"/>
                </a:lnTo>
                <a:lnTo>
                  <a:pt x="305178" y="196358"/>
                </a:lnTo>
                <a:lnTo>
                  <a:pt x="307246" y="201022"/>
                </a:lnTo>
                <a:lnTo>
                  <a:pt x="384249" y="175027"/>
                </a:lnTo>
                <a:lnTo>
                  <a:pt x="388212" y="188434"/>
                </a:lnTo>
                <a:lnTo>
                  <a:pt x="391627" y="199345"/>
                </a:lnTo>
                <a:lnTo>
                  <a:pt x="270464" y="240247"/>
                </a:lnTo>
                <a:lnTo>
                  <a:pt x="268650" y="242200"/>
                </a:lnTo>
                <a:close/>
              </a:path>
              <a:path w="466725" h="535305">
                <a:moveTo>
                  <a:pt x="406896" y="407316"/>
                </a:moveTo>
                <a:lnTo>
                  <a:pt x="213410" y="472634"/>
                </a:lnTo>
                <a:lnTo>
                  <a:pt x="228692" y="464794"/>
                </a:lnTo>
                <a:lnTo>
                  <a:pt x="243773" y="458362"/>
                </a:lnTo>
                <a:lnTo>
                  <a:pt x="248500" y="455426"/>
                </a:lnTo>
                <a:lnTo>
                  <a:pt x="296830" y="431068"/>
                </a:lnTo>
                <a:lnTo>
                  <a:pt x="339773" y="405848"/>
                </a:lnTo>
                <a:lnTo>
                  <a:pt x="337338" y="402649"/>
                </a:lnTo>
                <a:lnTo>
                  <a:pt x="335615" y="397869"/>
                </a:lnTo>
                <a:lnTo>
                  <a:pt x="335460" y="393900"/>
                </a:lnTo>
                <a:lnTo>
                  <a:pt x="322320" y="362144"/>
                </a:lnTo>
                <a:lnTo>
                  <a:pt x="299905" y="306712"/>
                </a:lnTo>
                <a:lnTo>
                  <a:pt x="290781" y="284324"/>
                </a:lnTo>
                <a:lnTo>
                  <a:pt x="281043" y="260803"/>
                </a:lnTo>
                <a:lnTo>
                  <a:pt x="272123" y="239687"/>
                </a:lnTo>
                <a:lnTo>
                  <a:pt x="391627" y="199345"/>
                </a:lnTo>
                <a:lnTo>
                  <a:pt x="396567" y="213762"/>
                </a:lnTo>
                <a:lnTo>
                  <a:pt x="403246" y="231613"/>
                </a:lnTo>
                <a:lnTo>
                  <a:pt x="405650" y="237504"/>
                </a:lnTo>
                <a:lnTo>
                  <a:pt x="365227" y="251150"/>
                </a:lnTo>
                <a:lnTo>
                  <a:pt x="358755" y="274782"/>
                </a:lnTo>
                <a:lnTo>
                  <a:pt x="357381" y="280607"/>
                </a:lnTo>
                <a:lnTo>
                  <a:pt x="415849" y="260869"/>
                </a:lnTo>
                <a:lnTo>
                  <a:pt x="420211" y="270120"/>
                </a:lnTo>
                <a:lnTo>
                  <a:pt x="429264" y="285829"/>
                </a:lnTo>
                <a:lnTo>
                  <a:pt x="387435" y="299950"/>
                </a:lnTo>
                <a:lnTo>
                  <a:pt x="383614" y="306602"/>
                </a:lnTo>
                <a:lnTo>
                  <a:pt x="379546" y="313337"/>
                </a:lnTo>
                <a:lnTo>
                  <a:pt x="374347" y="325815"/>
                </a:lnTo>
                <a:lnTo>
                  <a:pt x="370062" y="339325"/>
                </a:lnTo>
                <a:lnTo>
                  <a:pt x="369168" y="342308"/>
                </a:lnTo>
                <a:lnTo>
                  <a:pt x="466049" y="309603"/>
                </a:lnTo>
                <a:lnTo>
                  <a:pt x="463849" y="317047"/>
                </a:lnTo>
                <a:lnTo>
                  <a:pt x="459177" y="323986"/>
                </a:lnTo>
                <a:lnTo>
                  <a:pt x="454115" y="331057"/>
                </a:lnTo>
                <a:lnTo>
                  <a:pt x="451179" y="336069"/>
                </a:lnTo>
                <a:lnTo>
                  <a:pt x="449627" y="337933"/>
                </a:lnTo>
                <a:lnTo>
                  <a:pt x="438187" y="355200"/>
                </a:lnTo>
                <a:lnTo>
                  <a:pt x="432807" y="365058"/>
                </a:lnTo>
                <a:lnTo>
                  <a:pt x="427314" y="374955"/>
                </a:lnTo>
                <a:lnTo>
                  <a:pt x="416808" y="391906"/>
                </a:lnTo>
                <a:lnTo>
                  <a:pt x="406896" y="407316"/>
                </a:lnTo>
                <a:close/>
              </a:path>
              <a:path w="466725" h="535305">
                <a:moveTo>
                  <a:pt x="415849" y="260869"/>
                </a:moveTo>
                <a:lnTo>
                  <a:pt x="357381" y="280607"/>
                </a:lnTo>
                <a:lnTo>
                  <a:pt x="359026" y="277371"/>
                </a:lnTo>
                <a:lnTo>
                  <a:pt x="363124" y="273307"/>
                </a:lnTo>
                <a:lnTo>
                  <a:pt x="368502" y="266129"/>
                </a:lnTo>
                <a:lnTo>
                  <a:pt x="369532" y="265781"/>
                </a:lnTo>
                <a:lnTo>
                  <a:pt x="370185" y="264221"/>
                </a:lnTo>
                <a:lnTo>
                  <a:pt x="368719" y="260694"/>
                </a:lnTo>
                <a:lnTo>
                  <a:pt x="366936" y="255935"/>
                </a:lnTo>
                <a:lnTo>
                  <a:pt x="365227" y="251150"/>
                </a:lnTo>
                <a:lnTo>
                  <a:pt x="405650" y="237504"/>
                </a:lnTo>
                <a:lnTo>
                  <a:pt x="410941" y="250462"/>
                </a:lnTo>
                <a:lnTo>
                  <a:pt x="415849" y="260869"/>
                </a:lnTo>
                <a:close/>
              </a:path>
              <a:path w="466725" h="535305">
                <a:moveTo>
                  <a:pt x="466674" y="298668"/>
                </a:moveTo>
                <a:lnTo>
                  <a:pt x="402408" y="320363"/>
                </a:lnTo>
                <a:lnTo>
                  <a:pt x="398662" y="316267"/>
                </a:lnTo>
                <a:lnTo>
                  <a:pt x="394717" y="310896"/>
                </a:lnTo>
                <a:lnTo>
                  <a:pt x="390977" y="305457"/>
                </a:lnTo>
                <a:lnTo>
                  <a:pt x="387435" y="299950"/>
                </a:lnTo>
                <a:lnTo>
                  <a:pt x="429264" y="285829"/>
                </a:lnTo>
                <a:lnTo>
                  <a:pt x="432498" y="291440"/>
                </a:lnTo>
                <a:lnTo>
                  <a:pt x="450020" y="285525"/>
                </a:lnTo>
                <a:lnTo>
                  <a:pt x="460201" y="286109"/>
                </a:lnTo>
                <a:lnTo>
                  <a:pt x="465430" y="291046"/>
                </a:lnTo>
                <a:lnTo>
                  <a:pt x="466674" y="298668"/>
                </a:lnTo>
                <a:close/>
              </a:path>
              <a:path w="466725" h="535305">
                <a:moveTo>
                  <a:pt x="447199" y="286477"/>
                </a:moveTo>
                <a:lnTo>
                  <a:pt x="436769" y="289998"/>
                </a:lnTo>
                <a:lnTo>
                  <a:pt x="440228" y="287490"/>
                </a:lnTo>
                <a:lnTo>
                  <a:pt x="447199" y="286477"/>
                </a:lnTo>
                <a:close/>
              </a:path>
              <a:path w="466725" h="535305">
                <a:moveTo>
                  <a:pt x="466049" y="309603"/>
                </a:moveTo>
                <a:lnTo>
                  <a:pt x="369168" y="342308"/>
                </a:lnTo>
                <a:lnTo>
                  <a:pt x="372882" y="337033"/>
                </a:lnTo>
                <a:lnTo>
                  <a:pt x="376793" y="333032"/>
                </a:lnTo>
                <a:lnTo>
                  <a:pt x="382819" y="324295"/>
                </a:lnTo>
                <a:lnTo>
                  <a:pt x="386581" y="321685"/>
                </a:lnTo>
                <a:lnTo>
                  <a:pt x="394755" y="318926"/>
                </a:lnTo>
                <a:lnTo>
                  <a:pt x="398770" y="318911"/>
                </a:lnTo>
                <a:lnTo>
                  <a:pt x="402408" y="320363"/>
                </a:lnTo>
                <a:lnTo>
                  <a:pt x="466674" y="298668"/>
                </a:lnTo>
                <a:lnTo>
                  <a:pt x="466489" y="308114"/>
                </a:lnTo>
                <a:lnTo>
                  <a:pt x="466049" y="309603"/>
                </a:lnTo>
                <a:close/>
              </a:path>
              <a:path w="466725" h="535305">
                <a:moveTo>
                  <a:pt x="376696" y="447000"/>
                </a:moveTo>
                <a:lnTo>
                  <a:pt x="371395" y="448790"/>
                </a:lnTo>
                <a:lnTo>
                  <a:pt x="368708" y="448356"/>
                </a:lnTo>
                <a:lnTo>
                  <a:pt x="366274" y="447837"/>
                </a:lnTo>
                <a:lnTo>
                  <a:pt x="381400" y="442731"/>
                </a:lnTo>
                <a:lnTo>
                  <a:pt x="379227" y="444805"/>
                </a:lnTo>
                <a:lnTo>
                  <a:pt x="376696" y="447000"/>
                </a:lnTo>
                <a:close/>
              </a:path>
            </a:pathLst>
          </a:custGeom>
          <a:solidFill>
            <a:srgbClr val="FAE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86482" y="987017"/>
            <a:ext cx="50800" cy="36830"/>
          </a:xfrm>
          <a:custGeom>
            <a:avLst/>
            <a:gdLst/>
            <a:ahLst/>
            <a:cxnLst/>
            <a:rect l="l" t="t" r="r" b="b"/>
            <a:pathLst>
              <a:path w="50800" h="36830">
                <a:moveTo>
                  <a:pt x="47201" y="34586"/>
                </a:moveTo>
                <a:lnTo>
                  <a:pt x="42195" y="35849"/>
                </a:lnTo>
                <a:lnTo>
                  <a:pt x="39609" y="36497"/>
                </a:lnTo>
                <a:lnTo>
                  <a:pt x="36974" y="36140"/>
                </a:lnTo>
                <a:lnTo>
                  <a:pt x="33306" y="33981"/>
                </a:lnTo>
                <a:lnTo>
                  <a:pt x="28608" y="30898"/>
                </a:lnTo>
                <a:lnTo>
                  <a:pt x="27583" y="30263"/>
                </a:lnTo>
                <a:lnTo>
                  <a:pt x="24491" y="32997"/>
                </a:lnTo>
                <a:lnTo>
                  <a:pt x="22197" y="34246"/>
                </a:lnTo>
                <a:lnTo>
                  <a:pt x="13143" y="36536"/>
                </a:lnTo>
                <a:lnTo>
                  <a:pt x="6355" y="33323"/>
                </a:lnTo>
                <a:lnTo>
                  <a:pt x="0" y="20682"/>
                </a:lnTo>
                <a:lnTo>
                  <a:pt x="1770" y="13202"/>
                </a:lnTo>
                <a:lnTo>
                  <a:pt x="10674" y="5944"/>
                </a:lnTo>
                <a:lnTo>
                  <a:pt x="15456" y="2415"/>
                </a:lnTo>
                <a:lnTo>
                  <a:pt x="24692" y="80"/>
                </a:lnTo>
                <a:lnTo>
                  <a:pt x="28145" y="0"/>
                </a:lnTo>
                <a:lnTo>
                  <a:pt x="31560" y="715"/>
                </a:lnTo>
                <a:lnTo>
                  <a:pt x="50557" y="29879"/>
                </a:lnTo>
                <a:lnTo>
                  <a:pt x="47201" y="34586"/>
                </a:lnTo>
                <a:close/>
              </a:path>
            </a:pathLst>
          </a:custGeom>
          <a:solidFill>
            <a:srgbClr val="FAEC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7414" y="7744120"/>
            <a:ext cx="1268095" cy="1338580"/>
          </a:xfrm>
          <a:custGeom>
            <a:avLst/>
            <a:gdLst/>
            <a:ahLst/>
            <a:cxnLst/>
            <a:rect l="l" t="t" r="r" b="b"/>
            <a:pathLst>
              <a:path w="1268095" h="1338579">
                <a:moveTo>
                  <a:pt x="1110837" y="428344"/>
                </a:moveTo>
                <a:lnTo>
                  <a:pt x="1253569" y="420625"/>
                </a:lnTo>
                <a:lnTo>
                  <a:pt x="1260330" y="407541"/>
                </a:lnTo>
                <a:lnTo>
                  <a:pt x="1267901" y="407132"/>
                </a:lnTo>
                <a:lnTo>
                  <a:pt x="1265158" y="356406"/>
                </a:lnTo>
                <a:lnTo>
                  <a:pt x="1251759" y="306256"/>
                </a:lnTo>
                <a:lnTo>
                  <a:pt x="1233524" y="269087"/>
                </a:lnTo>
                <a:lnTo>
                  <a:pt x="1209808" y="232213"/>
                </a:lnTo>
                <a:lnTo>
                  <a:pt x="1181228" y="195603"/>
                </a:lnTo>
                <a:lnTo>
                  <a:pt x="1148400" y="159223"/>
                </a:lnTo>
                <a:lnTo>
                  <a:pt x="1111941" y="123039"/>
                </a:lnTo>
                <a:lnTo>
                  <a:pt x="1073155" y="99699"/>
                </a:lnTo>
                <a:lnTo>
                  <a:pt x="1031972" y="76489"/>
                </a:lnTo>
                <a:lnTo>
                  <a:pt x="989009" y="53375"/>
                </a:lnTo>
                <a:lnTo>
                  <a:pt x="944884" y="30324"/>
                </a:lnTo>
                <a:lnTo>
                  <a:pt x="900900" y="19984"/>
                </a:lnTo>
                <a:lnTo>
                  <a:pt x="851736" y="9924"/>
                </a:lnTo>
                <a:lnTo>
                  <a:pt x="800065" y="0"/>
                </a:lnTo>
                <a:lnTo>
                  <a:pt x="519020" y="15197"/>
                </a:lnTo>
                <a:lnTo>
                  <a:pt x="422528" y="45852"/>
                </a:lnTo>
                <a:lnTo>
                  <a:pt x="376952" y="61035"/>
                </a:lnTo>
                <a:lnTo>
                  <a:pt x="740873" y="41356"/>
                </a:lnTo>
                <a:lnTo>
                  <a:pt x="788473" y="51501"/>
                </a:lnTo>
                <a:lnTo>
                  <a:pt x="833664" y="49057"/>
                </a:lnTo>
                <a:lnTo>
                  <a:pt x="877530" y="59403"/>
                </a:lnTo>
                <a:lnTo>
                  <a:pt x="919788" y="82555"/>
                </a:lnTo>
                <a:lnTo>
                  <a:pt x="945225" y="81180"/>
                </a:lnTo>
                <a:lnTo>
                  <a:pt x="979756" y="104750"/>
                </a:lnTo>
                <a:lnTo>
                  <a:pt x="1019350" y="128046"/>
                </a:lnTo>
                <a:lnTo>
                  <a:pt x="1061348" y="151212"/>
                </a:lnTo>
                <a:lnTo>
                  <a:pt x="1103776" y="187073"/>
                </a:lnTo>
                <a:lnTo>
                  <a:pt x="1143289" y="223092"/>
                </a:lnTo>
                <a:lnTo>
                  <a:pt x="1177228" y="259412"/>
                </a:lnTo>
                <a:lnTo>
                  <a:pt x="1204305" y="321541"/>
                </a:lnTo>
                <a:lnTo>
                  <a:pt x="1219804" y="371577"/>
                </a:lnTo>
                <a:lnTo>
                  <a:pt x="1187903" y="386021"/>
                </a:lnTo>
                <a:lnTo>
                  <a:pt x="1159512" y="400274"/>
                </a:lnTo>
                <a:lnTo>
                  <a:pt x="1134025" y="414371"/>
                </a:lnTo>
                <a:lnTo>
                  <a:pt x="1110837" y="428344"/>
                </a:lnTo>
                <a:close/>
              </a:path>
              <a:path w="1268095" h="1338579">
                <a:moveTo>
                  <a:pt x="188348" y="745318"/>
                </a:moveTo>
                <a:lnTo>
                  <a:pt x="243213" y="742351"/>
                </a:lnTo>
                <a:lnTo>
                  <a:pt x="242621" y="729664"/>
                </a:lnTo>
                <a:lnTo>
                  <a:pt x="235847" y="717312"/>
                </a:lnTo>
                <a:lnTo>
                  <a:pt x="231675" y="717538"/>
                </a:lnTo>
                <a:lnTo>
                  <a:pt x="225986" y="705127"/>
                </a:lnTo>
                <a:lnTo>
                  <a:pt x="209393" y="667868"/>
                </a:lnTo>
                <a:lnTo>
                  <a:pt x="196267" y="617704"/>
                </a:lnTo>
                <a:lnTo>
                  <a:pt x="187337" y="567313"/>
                </a:lnTo>
                <a:lnTo>
                  <a:pt x="183330" y="529374"/>
                </a:lnTo>
                <a:lnTo>
                  <a:pt x="182915" y="478522"/>
                </a:lnTo>
                <a:lnTo>
                  <a:pt x="201677" y="477507"/>
                </a:lnTo>
                <a:lnTo>
                  <a:pt x="200696" y="464842"/>
                </a:lnTo>
                <a:lnTo>
                  <a:pt x="199169" y="452206"/>
                </a:lnTo>
                <a:lnTo>
                  <a:pt x="197008" y="439604"/>
                </a:lnTo>
                <a:lnTo>
                  <a:pt x="194165" y="427039"/>
                </a:lnTo>
                <a:lnTo>
                  <a:pt x="190592" y="414514"/>
                </a:lnTo>
                <a:lnTo>
                  <a:pt x="202958" y="362971"/>
                </a:lnTo>
                <a:lnTo>
                  <a:pt x="220543" y="311146"/>
                </a:lnTo>
                <a:lnTo>
                  <a:pt x="243799" y="271733"/>
                </a:lnTo>
                <a:lnTo>
                  <a:pt x="271806" y="232062"/>
                </a:lnTo>
                <a:lnTo>
                  <a:pt x="304331" y="192148"/>
                </a:lnTo>
                <a:lnTo>
                  <a:pt x="341824" y="164683"/>
                </a:lnTo>
                <a:lnTo>
                  <a:pt x="383366" y="137000"/>
                </a:lnTo>
                <a:lnTo>
                  <a:pt x="432388" y="108912"/>
                </a:lnTo>
                <a:lnTo>
                  <a:pt x="643010" y="46648"/>
                </a:lnTo>
                <a:lnTo>
                  <a:pt x="376952" y="61035"/>
                </a:lnTo>
                <a:lnTo>
                  <a:pt x="333989" y="88796"/>
                </a:lnTo>
                <a:lnTo>
                  <a:pt x="287801" y="104012"/>
                </a:lnTo>
                <a:lnTo>
                  <a:pt x="245292" y="144466"/>
                </a:lnTo>
                <a:lnTo>
                  <a:pt x="204650" y="172101"/>
                </a:lnTo>
                <a:lnTo>
                  <a:pt x="167490" y="212266"/>
                </a:lnTo>
                <a:lnTo>
                  <a:pt x="230957" y="208834"/>
                </a:lnTo>
                <a:lnTo>
                  <a:pt x="211481" y="235325"/>
                </a:lnTo>
                <a:lnTo>
                  <a:pt x="193907" y="261712"/>
                </a:lnTo>
                <a:lnTo>
                  <a:pt x="178322" y="287992"/>
                </a:lnTo>
                <a:lnTo>
                  <a:pt x="165497" y="326841"/>
                </a:lnTo>
                <a:lnTo>
                  <a:pt x="138657" y="328293"/>
                </a:lnTo>
                <a:lnTo>
                  <a:pt x="141608" y="366289"/>
                </a:lnTo>
                <a:lnTo>
                  <a:pt x="145447" y="391518"/>
                </a:lnTo>
                <a:lnTo>
                  <a:pt x="141627" y="417162"/>
                </a:lnTo>
                <a:lnTo>
                  <a:pt x="137927" y="430080"/>
                </a:lnTo>
                <a:lnTo>
                  <a:pt x="135725" y="455637"/>
                </a:lnTo>
                <a:lnTo>
                  <a:pt x="133655" y="468467"/>
                </a:lnTo>
                <a:lnTo>
                  <a:pt x="90121" y="470821"/>
                </a:lnTo>
                <a:lnTo>
                  <a:pt x="102701" y="495578"/>
                </a:lnTo>
                <a:lnTo>
                  <a:pt x="118225" y="532894"/>
                </a:lnTo>
                <a:lnTo>
                  <a:pt x="135408" y="557402"/>
                </a:lnTo>
                <a:lnTo>
                  <a:pt x="135801" y="557381"/>
                </a:lnTo>
                <a:lnTo>
                  <a:pt x="136802" y="570045"/>
                </a:lnTo>
                <a:lnTo>
                  <a:pt x="90457" y="572552"/>
                </a:lnTo>
                <a:lnTo>
                  <a:pt x="99989" y="584755"/>
                </a:lnTo>
                <a:lnTo>
                  <a:pt x="81601" y="585749"/>
                </a:lnTo>
                <a:lnTo>
                  <a:pt x="79525" y="598580"/>
                </a:lnTo>
                <a:lnTo>
                  <a:pt x="76994" y="598717"/>
                </a:lnTo>
                <a:lnTo>
                  <a:pt x="78363" y="611361"/>
                </a:lnTo>
                <a:lnTo>
                  <a:pt x="88189" y="623548"/>
                </a:lnTo>
                <a:lnTo>
                  <a:pt x="107630" y="647934"/>
                </a:lnTo>
                <a:lnTo>
                  <a:pt x="128348" y="672251"/>
                </a:lnTo>
                <a:lnTo>
                  <a:pt x="150469" y="696492"/>
                </a:lnTo>
                <a:lnTo>
                  <a:pt x="173431" y="707969"/>
                </a:lnTo>
                <a:lnTo>
                  <a:pt x="177128" y="720487"/>
                </a:lnTo>
                <a:lnTo>
                  <a:pt x="180964" y="732999"/>
                </a:lnTo>
                <a:lnTo>
                  <a:pt x="184248" y="732821"/>
                </a:lnTo>
                <a:lnTo>
                  <a:pt x="188348" y="745318"/>
                </a:lnTo>
                <a:close/>
              </a:path>
              <a:path w="1268095" h="1338579">
                <a:moveTo>
                  <a:pt x="90121" y="470821"/>
                </a:moveTo>
                <a:lnTo>
                  <a:pt x="133655" y="468467"/>
                </a:lnTo>
                <a:lnTo>
                  <a:pt x="127396" y="456087"/>
                </a:lnTo>
                <a:lnTo>
                  <a:pt x="121569" y="443684"/>
                </a:lnTo>
                <a:lnTo>
                  <a:pt x="116389" y="431245"/>
                </a:lnTo>
                <a:lnTo>
                  <a:pt x="112071" y="418760"/>
                </a:lnTo>
                <a:lnTo>
                  <a:pt x="109572" y="406177"/>
                </a:lnTo>
                <a:lnTo>
                  <a:pt x="85219" y="407494"/>
                </a:lnTo>
                <a:lnTo>
                  <a:pt x="107941" y="368109"/>
                </a:lnTo>
                <a:lnTo>
                  <a:pt x="133471" y="315854"/>
                </a:lnTo>
                <a:lnTo>
                  <a:pt x="162900" y="276107"/>
                </a:lnTo>
                <a:lnTo>
                  <a:pt x="195260" y="236202"/>
                </a:lnTo>
                <a:lnTo>
                  <a:pt x="230957" y="208834"/>
                </a:lnTo>
                <a:lnTo>
                  <a:pt x="167490" y="212266"/>
                </a:lnTo>
                <a:lnTo>
                  <a:pt x="132685" y="239586"/>
                </a:lnTo>
                <a:lnTo>
                  <a:pt x="101852" y="279409"/>
                </a:lnTo>
                <a:lnTo>
                  <a:pt x="75235" y="331722"/>
                </a:lnTo>
                <a:lnTo>
                  <a:pt x="51706" y="371150"/>
                </a:lnTo>
                <a:lnTo>
                  <a:pt x="32882" y="423042"/>
                </a:lnTo>
                <a:lnTo>
                  <a:pt x="77983" y="420603"/>
                </a:lnTo>
                <a:lnTo>
                  <a:pt x="78654" y="433286"/>
                </a:lnTo>
                <a:lnTo>
                  <a:pt x="79027" y="433265"/>
                </a:lnTo>
                <a:lnTo>
                  <a:pt x="90121" y="470821"/>
                </a:lnTo>
                <a:close/>
              </a:path>
              <a:path w="1268095" h="1338579">
                <a:moveTo>
                  <a:pt x="1066751" y="430728"/>
                </a:moveTo>
                <a:lnTo>
                  <a:pt x="1110837" y="428344"/>
                </a:lnTo>
                <a:lnTo>
                  <a:pt x="1103350" y="403311"/>
                </a:lnTo>
                <a:lnTo>
                  <a:pt x="1093111" y="391147"/>
                </a:lnTo>
                <a:lnTo>
                  <a:pt x="1079460" y="379166"/>
                </a:lnTo>
                <a:lnTo>
                  <a:pt x="1061735" y="354688"/>
                </a:lnTo>
                <a:lnTo>
                  <a:pt x="1028930" y="331024"/>
                </a:lnTo>
                <a:lnTo>
                  <a:pt x="993483" y="307504"/>
                </a:lnTo>
                <a:lnTo>
                  <a:pt x="955886" y="284100"/>
                </a:lnTo>
                <a:lnTo>
                  <a:pt x="916627" y="260786"/>
                </a:lnTo>
                <a:lnTo>
                  <a:pt x="873225" y="237696"/>
                </a:lnTo>
                <a:lnTo>
                  <a:pt x="827713" y="227438"/>
                </a:lnTo>
                <a:lnTo>
                  <a:pt x="684089" y="235205"/>
                </a:lnTo>
                <a:lnTo>
                  <a:pt x="638203" y="263123"/>
                </a:lnTo>
                <a:lnTo>
                  <a:pt x="617181" y="276979"/>
                </a:lnTo>
                <a:lnTo>
                  <a:pt x="788517" y="267714"/>
                </a:lnTo>
                <a:lnTo>
                  <a:pt x="803660" y="279613"/>
                </a:lnTo>
                <a:lnTo>
                  <a:pt x="795436" y="280058"/>
                </a:lnTo>
                <a:lnTo>
                  <a:pt x="787614" y="293200"/>
                </a:lnTo>
                <a:lnTo>
                  <a:pt x="779699" y="293628"/>
                </a:lnTo>
                <a:lnTo>
                  <a:pt x="774050" y="306652"/>
                </a:lnTo>
                <a:lnTo>
                  <a:pt x="680390" y="311716"/>
                </a:lnTo>
                <a:lnTo>
                  <a:pt x="689943" y="323918"/>
                </a:lnTo>
                <a:lnTo>
                  <a:pt x="806903" y="317594"/>
                </a:lnTo>
                <a:lnTo>
                  <a:pt x="806670" y="330325"/>
                </a:lnTo>
                <a:lnTo>
                  <a:pt x="914193" y="324510"/>
                </a:lnTo>
                <a:lnTo>
                  <a:pt x="907001" y="337618"/>
                </a:lnTo>
                <a:lnTo>
                  <a:pt x="879916" y="339082"/>
                </a:lnTo>
                <a:lnTo>
                  <a:pt x="872718" y="352190"/>
                </a:lnTo>
                <a:lnTo>
                  <a:pt x="856890" y="353046"/>
                </a:lnTo>
                <a:lnTo>
                  <a:pt x="850250" y="366124"/>
                </a:lnTo>
                <a:lnTo>
                  <a:pt x="796101" y="369052"/>
                </a:lnTo>
                <a:lnTo>
                  <a:pt x="810982" y="380966"/>
                </a:lnTo>
                <a:lnTo>
                  <a:pt x="905885" y="375834"/>
                </a:lnTo>
                <a:lnTo>
                  <a:pt x="903414" y="377359"/>
                </a:lnTo>
                <a:lnTo>
                  <a:pt x="897578" y="389002"/>
                </a:lnTo>
                <a:lnTo>
                  <a:pt x="966167" y="385293"/>
                </a:lnTo>
                <a:lnTo>
                  <a:pt x="955945" y="398564"/>
                </a:lnTo>
                <a:lnTo>
                  <a:pt x="825994" y="405591"/>
                </a:lnTo>
                <a:lnTo>
                  <a:pt x="839927" y="417556"/>
                </a:lnTo>
                <a:lnTo>
                  <a:pt x="1049264" y="406236"/>
                </a:lnTo>
                <a:lnTo>
                  <a:pt x="1059088" y="418423"/>
                </a:lnTo>
                <a:lnTo>
                  <a:pt x="1066751" y="430728"/>
                </a:lnTo>
                <a:close/>
              </a:path>
              <a:path w="1268095" h="1338579">
                <a:moveTo>
                  <a:pt x="848712" y="1320099"/>
                </a:moveTo>
                <a:lnTo>
                  <a:pt x="1090120" y="1307044"/>
                </a:lnTo>
                <a:lnTo>
                  <a:pt x="1091292" y="1294262"/>
                </a:lnTo>
                <a:lnTo>
                  <a:pt x="1100938" y="1242866"/>
                </a:lnTo>
                <a:lnTo>
                  <a:pt x="1100855" y="1191997"/>
                </a:lnTo>
                <a:lnTo>
                  <a:pt x="1094179" y="1141484"/>
                </a:lnTo>
                <a:lnTo>
                  <a:pt x="1084734" y="1103839"/>
                </a:lnTo>
                <a:lnTo>
                  <a:pt x="1061203" y="1041518"/>
                </a:lnTo>
                <a:lnTo>
                  <a:pt x="1041549" y="1004425"/>
                </a:lnTo>
                <a:lnTo>
                  <a:pt x="1015156" y="954978"/>
                </a:lnTo>
                <a:lnTo>
                  <a:pt x="982540" y="918587"/>
                </a:lnTo>
                <a:lnTo>
                  <a:pt x="942160" y="882614"/>
                </a:lnTo>
                <a:lnTo>
                  <a:pt x="907579" y="859047"/>
                </a:lnTo>
                <a:lnTo>
                  <a:pt x="871846" y="848261"/>
                </a:lnTo>
                <a:lnTo>
                  <a:pt x="834409" y="824848"/>
                </a:lnTo>
                <a:lnTo>
                  <a:pt x="797456" y="814128"/>
                </a:lnTo>
                <a:lnTo>
                  <a:pt x="781505" y="802272"/>
                </a:lnTo>
                <a:lnTo>
                  <a:pt x="773890" y="802684"/>
                </a:lnTo>
                <a:lnTo>
                  <a:pt x="765613" y="790413"/>
                </a:lnTo>
                <a:lnTo>
                  <a:pt x="717717" y="767566"/>
                </a:lnTo>
                <a:lnTo>
                  <a:pt x="671720" y="744616"/>
                </a:lnTo>
                <a:lnTo>
                  <a:pt x="629142" y="721481"/>
                </a:lnTo>
                <a:lnTo>
                  <a:pt x="590818" y="685398"/>
                </a:lnTo>
                <a:lnTo>
                  <a:pt x="559641" y="661647"/>
                </a:lnTo>
                <a:lnTo>
                  <a:pt x="535761" y="624783"/>
                </a:lnTo>
                <a:lnTo>
                  <a:pt x="520698" y="574723"/>
                </a:lnTo>
                <a:lnTo>
                  <a:pt x="517344" y="536749"/>
                </a:lnTo>
                <a:lnTo>
                  <a:pt x="523279" y="485553"/>
                </a:lnTo>
                <a:lnTo>
                  <a:pt x="537146" y="433929"/>
                </a:lnTo>
                <a:lnTo>
                  <a:pt x="559107" y="394586"/>
                </a:lnTo>
                <a:lnTo>
                  <a:pt x="587955" y="354871"/>
                </a:lnTo>
                <a:lnTo>
                  <a:pt x="623851" y="327492"/>
                </a:lnTo>
                <a:lnTo>
                  <a:pt x="628269" y="327253"/>
                </a:lnTo>
                <a:lnTo>
                  <a:pt x="652841" y="313206"/>
                </a:lnTo>
                <a:lnTo>
                  <a:pt x="774050" y="306652"/>
                </a:lnTo>
                <a:lnTo>
                  <a:pt x="766472" y="294343"/>
                </a:lnTo>
                <a:lnTo>
                  <a:pt x="749908" y="295239"/>
                </a:lnTo>
                <a:lnTo>
                  <a:pt x="739720" y="283071"/>
                </a:lnTo>
                <a:lnTo>
                  <a:pt x="759244" y="282015"/>
                </a:lnTo>
                <a:lnTo>
                  <a:pt x="759349" y="269291"/>
                </a:lnTo>
                <a:lnTo>
                  <a:pt x="617181" y="276979"/>
                </a:lnTo>
                <a:lnTo>
                  <a:pt x="559053" y="318278"/>
                </a:lnTo>
                <a:lnTo>
                  <a:pt x="530800" y="345243"/>
                </a:lnTo>
                <a:lnTo>
                  <a:pt x="507355" y="384666"/>
                </a:lnTo>
                <a:lnTo>
                  <a:pt x="488729" y="423829"/>
                </a:lnTo>
                <a:lnTo>
                  <a:pt x="476306" y="475375"/>
                </a:lnTo>
                <a:lnTo>
                  <a:pt x="469410" y="513904"/>
                </a:lnTo>
                <a:lnTo>
                  <a:pt x="470111" y="564740"/>
                </a:lnTo>
                <a:lnTo>
                  <a:pt x="477734" y="602483"/>
                </a:lnTo>
                <a:lnTo>
                  <a:pt x="494348" y="652459"/>
                </a:lnTo>
                <a:lnTo>
                  <a:pt x="519279" y="689267"/>
                </a:lnTo>
                <a:lnTo>
                  <a:pt x="553399" y="725577"/>
                </a:lnTo>
                <a:lnTo>
                  <a:pt x="591168" y="748972"/>
                </a:lnTo>
                <a:lnTo>
                  <a:pt x="632991" y="784866"/>
                </a:lnTo>
                <a:lnTo>
                  <a:pt x="676530" y="807949"/>
                </a:lnTo>
                <a:lnTo>
                  <a:pt x="766943" y="853934"/>
                </a:lnTo>
                <a:lnTo>
                  <a:pt x="785508" y="852930"/>
                </a:lnTo>
                <a:lnTo>
                  <a:pt x="824078" y="876281"/>
                </a:lnTo>
                <a:lnTo>
                  <a:pt x="842966" y="887978"/>
                </a:lnTo>
                <a:lnTo>
                  <a:pt x="887406" y="911012"/>
                </a:lnTo>
                <a:lnTo>
                  <a:pt x="926121" y="934356"/>
                </a:lnTo>
                <a:lnTo>
                  <a:pt x="959727" y="970694"/>
                </a:lnTo>
                <a:lnTo>
                  <a:pt x="987467" y="1007350"/>
                </a:lnTo>
                <a:lnTo>
                  <a:pt x="1009272" y="1044327"/>
                </a:lnTo>
                <a:lnTo>
                  <a:pt x="1022710" y="1081756"/>
                </a:lnTo>
                <a:lnTo>
                  <a:pt x="1032748" y="1106650"/>
                </a:lnTo>
                <a:lnTo>
                  <a:pt x="1040734" y="1144374"/>
                </a:lnTo>
                <a:lnTo>
                  <a:pt x="1047258" y="1194895"/>
                </a:lnTo>
                <a:lnTo>
                  <a:pt x="1048046" y="1220290"/>
                </a:lnTo>
                <a:lnTo>
                  <a:pt x="1048858" y="1258401"/>
                </a:lnTo>
                <a:lnTo>
                  <a:pt x="1049093" y="1271107"/>
                </a:lnTo>
                <a:lnTo>
                  <a:pt x="1049462" y="1283806"/>
                </a:lnTo>
                <a:lnTo>
                  <a:pt x="1050034" y="1296493"/>
                </a:lnTo>
                <a:lnTo>
                  <a:pt x="841730" y="1307758"/>
                </a:lnTo>
                <a:lnTo>
                  <a:pt x="848712" y="1320099"/>
                </a:lnTo>
                <a:close/>
              </a:path>
              <a:path w="1268095" h="1338579">
                <a:moveTo>
                  <a:pt x="138657" y="328293"/>
                </a:moveTo>
                <a:lnTo>
                  <a:pt x="162672" y="326994"/>
                </a:lnTo>
                <a:lnTo>
                  <a:pt x="157765" y="314541"/>
                </a:lnTo>
                <a:lnTo>
                  <a:pt x="145706" y="315193"/>
                </a:lnTo>
                <a:lnTo>
                  <a:pt x="138657" y="328293"/>
                </a:lnTo>
                <a:close/>
              </a:path>
              <a:path w="1268095" h="1338579">
                <a:moveTo>
                  <a:pt x="796101" y="369052"/>
                </a:moveTo>
                <a:lnTo>
                  <a:pt x="850250" y="366124"/>
                </a:lnTo>
                <a:lnTo>
                  <a:pt x="845098" y="353684"/>
                </a:lnTo>
                <a:lnTo>
                  <a:pt x="840498" y="353933"/>
                </a:lnTo>
                <a:lnTo>
                  <a:pt x="835056" y="341508"/>
                </a:lnTo>
                <a:lnTo>
                  <a:pt x="852304" y="340576"/>
                </a:lnTo>
                <a:lnTo>
                  <a:pt x="865029" y="327169"/>
                </a:lnTo>
                <a:lnTo>
                  <a:pt x="806080" y="330357"/>
                </a:lnTo>
                <a:lnTo>
                  <a:pt x="804161" y="317742"/>
                </a:lnTo>
                <a:lnTo>
                  <a:pt x="719111" y="322341"/>
                </a:lnTo>
                <a:lnTo>
                  <a:pt x="739988" y="333931"/>
                </a:lnTo>
                <a:lnTo>
                  <a:pt x="760476" y="345541"/>
                </a:lnTo>
                <a:lnTo>
                  <a:pt x="780503" y="357177"/>
                </a:lnTo>
                <a:lnTo>
                  <a:pt x="796101" y="369052"/>
                </a:lnTo>
                <a:close/>
              </a:path>
              <a:path w="1268095" h="1338579">
                <a:moveTo>
                  <a:pt x="903414" y="377359"/>
                </a:moveTo>
                <a:lnTo>
                  <a:pt x="905885" y="375834"/>
                </a:lnTo>
                <a:lnTo>
                  <a:pt x="904131" y="375929"/>
                </a:lnTo>
                <a:lnTo>
                  <a:pt x="903414" y="377359"/>
                </a:lnTo>
                <a:close/>
              </a:path>
              <a:path w="1268095" h="1338579">
                <a:moveTo>
                  <a:pt x="825994" y="405591"/>
                </a:moveTo>
                <a:lnTo>
                  <a:pt x="883748" y="402468"/>
                </a:lnTo>
                <a:lnTo>
                  <a:pt x="880531" y="389923"/>
                </a:lnTo>
                <a:lnTo>
                  <a:pt x="883298" y="389774"/>
                </a:lnTo>
                <a:lnTo>
                  <a:pt x="903414" y="377359"/>
                </a:lnTo>
                <a:lnTo>
                  <a:pt x="904131" y="375929"/>
                </a:lnTo>
                <a:lnTo>
                  <a:pt x="810982" y="380966"/>
                </a:lnTo>
                <a:lnTo>
                  <a:pt x="825994" y="405591"/>
                </a:lnTo>
                <a:close/>
              </a:path>
              <a:path w="1268095" h="1338579">
                <a:moveTo>
                  <a:pt x="5173" y="666193"/>
                </a:moveTo>
                <a:lnTo>
                  <a:pt x="53784" y="663565"/>
                </a:lnTo>
                <a:lnTo>
                  <a:pt x="47747" y="613017"/>
                </a:lnTo>
                <a:lnTo>
                  <a:pt x="47126" y="562176"/>
                </a:lnTo>
                <a:lnTo>
                  <a:pt x="52561" y="523727"/>
                </a:lnTo>
                <a:lnTo>
                  <a:pt x="62633" y="472308"/>
                </a:lnTo>
                <a:lnTo>
                  <a:pt x="77983" y="420603"/>
                </a:lnTo>
                <a:lnTo>
                  <a:pt x="32882" y="423042"/>
                </a:lnTo>
                <a:lnTo>
                  <a:pt x="16152" y="474821"/>
                </a:lnTo>
                <a:lnTo>
                  <a:pt x="5201" y="526288"/>
                </a:lnTo>
                <a:lnTo>
                  <a:pt x="0" y="577443"/>
                </a:lnTo>
                <a:lnTo>
                  <a:pt x="518" y="628289"/>
                </a:lnTo>
                <a:lnTo>
                  <a:pt x="5173" y="666193"/>
                </a:lnTo>
                <a:close/>
              </a:path>
              <a:path w="1268095" h="1338579">
                <a:moveTo>
                  <a:pt x="886151" y="402338"/>
                </a:moveTo>
                <a:lnTo>
                  <a:pt x="952327" y="398760"/>
                </a:lnTo>
                <a:lnTo>
                  <a:pt x="961690" y="385535"/>
                </a:lnTo>
                <a:lnTo>
                  <a:pt x="891028" y="389356"/>
                </a:lnTo>
                <a:lnTo>
                  <a:pt x="886151" y="402338"/>
                </a:lnTo>
                <a:close/>
              </a:path>
              <a:path w="1268095" h="1338579">
                <a:moveTo>
                  <a:pt x="849111" y="429778"/>
                </a:moveTo>
                <a:lnTo>
                  <a:pt x="1042549" y="419318"/>
                </a:lnTo>
                <a:lnTo>
                  <a:pt x="1045549" y="406437"/>
                </a:lnTo>
                <a:lnTo>
                  <a:pt x="839927" y="417556"/>
                </a:lnTo>
                <a:lnTo>
                  <a:pt x="849111" y="429778"/>
                </a:lnTo>
                <a:close/>
              </a:path>
              <a:path w="1268095" h="1338579">
                <a:moveTo>
                  <a:pt x="877041" y="453705"/>
                </a:moveTo>
                <a:lnTo>
                  <a:pt x="1025143" y="445696"/>
                </a:lnTo>
                <a:lnTo>
                  <a:pt x="1008144" y="433897"/>
                </a:lnTo>
                <a:lnTo>
                  <a:pt x="1025907" y="432936"/>
                </a:lnTo>
                <a:lnTo>
                  <a:pt x="1034001" y="419780"/>
                </a:lnTo>
                <a:lnTo>
                  <a:pt x="857763" y="429310"/>
                </a:lnTo>
                <a:lnTo>
                  <a:pt x="867291" y="441514"/>
                </a:lnTo>
                <a:lnTo>
                  <a:pt x="877041" y="453705"/>
                </a:lnTo>
                <a:close/>
              </a:path>
              <a:path w="1268095" h="1338579">
                <a:moveTo>
                  <a:pt x="883089" y="491534"/>
                </a:moveTo>
                <a:lnTo>
                  <a:pt x="1111010" y="479209"/>
                </a:lnTo>
                <a:lnTo>
                  <a:pt x="1113440" y="466359"/>
                </a:lnTo>
                <a:lnTo>
                  <a:pt x="1147436" y="451802"/>
                </a:lnTo>
                <a:lnTo>
                  <a:pt x="1218530" y="422520"/>
                </a:lnTo>
                <a:lnTo>
                  <a:pt x="1071559" y="430468"/>
                </a:lnTo>
                <a:lnTo>
                  <a:pt x="1074874" y="443007"/>
                </a:lnTo>
                <a:lnTo>
                  <a:pt x="871120" y="454025"/>
                </a:lnTo>
                <a:lnTo>
                  <a:pt x="866459" y="466996"/>
                </a:lnTo>
                <a:lnTo>
                  <a:pt x="864783" y="467086"/>
                </a:lnTo>
                <a:lnTo>
                  <a:pt x="867169" y="479676"/>
                </a:lnTo>
                <a:lnTo>
                  <a:pt x="870147" y="479515"/>
                </a:lnTo>
                <a:lnTo>
                  <a:pt x="883089" y="491534"/>
                </a:lnTo>
                <a:close/>
              </a:path>
              <a:path w="1268095" h="1338579">
                <a:moveTo>
                  <a:pt x="90457" y="572552"/>
                </a:moveTo>
                <a:lnTo>
                  <a:pt x="136802" y="570045"/>
                </a:lnTo>
                <a:lnTo>
                  <a:pt x="132317" y="557569"/>
                </a:lnTo>
                <a:lnTo>
                  <a:pt x="130460" y="557670"/>
                </a:lnTo>
                <a:lnTo>
                  <a:pt x="120663" y="545481"/>
                </a:lnTo>
                <a:lnTo>
                  <a:pt x="111660" y="533249"/>
                </a:lnTo>
                <a:lnTo>
                  <a:pt x="103396" y="520978"/>
                </a:lnTo>
                <a:lnTo>
                  <a:pt x="95815" y="508669"/>
                </a:lnTo>
                <a:lnTo>
                  <a:pt x="91940" y="496160"/>
                </a:lnTo>
                <a:lnTo>
                  <a:pt x="67051" y="497506"/>
                </a:lnTo>
                <a:lnTo>
                  <a:pt x="61378" y="510531"/>
                </a:lnTo>
                <a:lnTo>
                  <a:pt x="61818" y="523226"/>
                </a:lnTo>
                <a:lnTo>
                  <a:pt x="64535" y="523079"/>
                </a:lnTo>
                <a:lnTo>
                  <a:pt x="72442" y="535370"/>
                </a:lnTo>
                <a:lnTo>
                  <a:pt x="80836" y="547635"/>
                </a:lnTo>
                <a:lnTo>
                  <a:pt x="90457" y="572552"/>
                </a:lnTo>
                <a:close/>
              </a:path>
              <a:path w="1268095" h="1338579">
                <a:moveTo>
                  <a:pt x="156521" y="772476"/>
                </a:moveTo>
                <a:lnTo>
                  <a:pt x="253325" y="767241"/>
                </a:lnTo>
                <a:lnTo>
                  <a:pt x="248865" y="754764"/>
                </a:lnTo>
                <a:lnTo>
                  <a:pt x="245179" y="754963"/>
                </a:lnTo>
                <a:lnTo>
                  <a:pt x="240904" y="742476"/>
                </a:lnTo>
                <a:lnTo>
                  <a:pt x="182299" y="745645"/>
                </a:lnTo>
                <a:lnTo>
                  <a:pt x="107809" y="673362"/>
                </a:lnTo>
                <a:lnTo>
                  <a:pt x="75393" y="649677"/>
                </a:lnTo>
                <a:lnTo>
                  <a:pt x="56268" y="650712"/>
                </a:lnTo>
                <a:lnTo>
                  <a:pt x="53784" y="663565"/>
                </a:lnTo>
                <a:lnTo>
                  <a:pt x="5173" y="666193"/>
                </a:lnTo>
                <a:lnTo>
                  <a:pt x="6725" y="678828"/>
                </a:lnTo>
                <a:lnTo>
                  <a:pt x="10452" y="691345"/>
                </a:lnTo>
                <a:lnTo>
                  <a:pt x="59750" y="688679"/>
                </a:lnTo>
                <a:lnTo>
                  <a:pt x="97098" y="724815"/>
                </a:lnTo>
                <a:lnTo>
                  <a:pt x="132659" y="748329"/>
                </a:lnTo>
                <a:lnTo>
                  <a:pt x="156521" y="772476"/>
                </a:lnTo>
                <a:close/>
              </a:path>
              <a:path w="1268095" h="1338579">
                <a:moveTo>
                  <a:pt x="111284" y="863952"/>
                </a:moveTo>
                <a:lnTo>
                  <a:pt x="250697" y="856413"/>
                </a:lnTo>
                <a:lnTo>
                  <a:pt x="244169" y="844048"/>
                </a:lnTo>
                <a:lnTo>
                  <a:pt x="226939" y="844979"/>
                </a:lnTo>
                <a:lnTo>
                  <a:pt x="215047" y="832904"/>
                </a:lnTo>
                <a:lnTo>
                  <a:pt x="193493" y="834069"/>
                </a:lnTo>
                <a:lnTo>
                  <a:pt x="189151" y="821586"/>
                </a:lnTo>
                <a:lnTo>
                  <a:pt x="180822" y="822036"/>
                </a:lnTo>
                <a:lnTo>
                  <a:pt x="148107" y="798368"/>
                </a:lnTo>
                <a:lnTo>
                  <a:pt x="119813" y="774461"/>
                </a:lnTo>
                <a:lnTo>
                  <a:pt x="95511" y="750338"/>
                </a:lnTo>
                <a:lnTo>
                  <a:pt x="74770" y="726022"/>
                </a:lnTo>
                <a:lnTo>
                  <a:pt x="70946" y="726229"/>
                </a:lnTo>
                <a:lnTo>
                  <a:pt x="66824" y="713734"/>
                </a:lnTo>
                <a:lnTo>
                  <a:pt x="63091" y="701217"/>
                </a:lnTo>
                <a:lnTo>
                  <a:pt x="59750" y="688679"/>
                </a:lnTo>
                <a:lnTo>
                  <a:pt x="10452" y="691345"/>
                </a:lnTo>
                <a:lnTo>
                  <a:pt x="17906" y="716379"/>
                </a:lnTo>
                <a:lnTo>
                  <a:pt x="35401" y="766307"/>
                </a:lnTo>
                <a:lnTo>
                  <a:pt x="57810" y="803251"/>
                </a:lnTo>
                <a:lnTo>
                  <a:pt x="85788" y="839894"/>
                </a:lnTo>
                <a:lnTo>
                  <a:pt x="111284" y="863952"/>
                </a:lnTo>
                <a:close/>
              </a:path>
              <a:path w="1268095" h="1338579">
                <a:moveTo>
                  <a:pt x="725259" y="1275900"/>
                </a:moveTo>
                <a:lnTo>
                  <a:pt x="848257" y="1269249"/>
                </a:lnTo>
                <a:lnTo>
                  <a:pt x="847217" y="1256587"/>
                </a:lnTo>
                <a:lnTo>
                  <a:pt x="845956" y="1243936"/>
                </a:lnTo>
                <a:lnTo>
                  <a:pt x="841743" y="1206008"/>
                </a:lnTo>
                <a:lnTo>
                  <a:pt x="833956" y="1155555"/>
                </a:lnTo>
                <a:lnTo>
                  <a:pt x="821169" y="1118091"/>
                </a:lnTo>
                <a:lnTo>
                  <a:pt x="799896" y="1081086"/>
                </a:lnTo>
                <a:lnTo>
                  <a:pt x="767338" y="1044691"/>
                </a:lnTo>
                <a:lnTo>
                  <a:pt x="726996" y="1021435"/>
                </a:lnTo>
                <a:lnTo>
                  <a:pt x="684704" y="1011004"/>
                </a:lnTo>
                <a:lnTo>
                  <a:pt x="597103" y="990304"/>
                </a:lnTo>
                <a:lnTo>
                  <a:pt x="589642" y="977989"/>
                </a:lnTo>
                <a:lnTo>
                  <a:pt x="556565" y="979777"/>
                </a:lnTo>
                <a:lnTo>
                  <a:pt x="540889" y="967906"/>
                </a:lnTo>
                <a:lnTo>
                  <a:pt x="511122" y="969516"/>
                </a:lnTo>
                <a:lnTo>
                  <a:pt x="495763" y="957628"/>
                </a:lnTo>
                <a:lnTo>
                  <a:pt x="484781" y="958222"/>
                </a:lnTo>
                <a:lnTo>
                  <a:pt x="437232" y="935356"/>
                </a:lnTo>
                <a:lnTo>
                  <a:pt x="393639" y="912276"/>
                </a:lnTo>
                <a:lnTo>
                  <a:pt x="353369" y="876298"/>
                </a:lnTo>
                <a:lnTo>
                  <a:pt x="317851" y="852782"/>
                </a:lnTo>
                <a:lnTo>
                  <a:pt x="285769" y="816361"/>
                </a:lnTo>
                <a:lnTo>
                  <a:pt x="257179" y="767033"/>
                </a:lnTo>
                <a:lnTo>
                  <a:pt x="161361" y="772214"/>
                </a:lnTo>
                <a:lnTo>
                  <a:pt x="166894" y="784634"/>
                </a:lnTo>
                <a:lnTo>
                  <a:pt x="176784" y="784099"/>
                </a:lnTo>
                <a:lnTo>
                  <a:pt x="193632" y="808625"/>
                </a:lnTo>
                <a:lnTo>
                  <a:pt x="210475" y="820433"/>
                </a:lnTo>
                <a:lnTo>
                  <a:pt x="228420" y="832181"/>
                </a:lnTo>
                <a:lnTo>
                  <a:pt x="247889" y="843846"/>
                </a:lnTo>
                <a:lnTo>
                  <a:pt x="253171" y="843561"/>
                </a:lnTo>
                <a:lnTo>
                  <a:pt x="256589" y="856095"/>
                </a:lnTo>
                <a:lnTo>
                  <a:pt x="111284" y="863952"/>
                </a:lnTo>
                <a:lnTo>
                  <a:pt x="124032" y="875981"/>
                </a:lnTo>
                <a:lnTo>
                  <a:pt x="168062" y="911756"/>
                </a:lnTo>
                <a:lnTo>
                  <a:pt x="276674" y="905883"/>
                </a:lnTo>
                <a:lnTo>
                  <a:pt x="288380" y="917968"/>
                </a:lnTo>
                <a:lnTo>
                  <a:pt x="312592" y="916659"/>
                </a:lnTo>
                <a:lnTo>
                  <a:pt x="326242" y="928639"/>
                </a:lnTo>
                <a:lnTo>
                  <a:pt x="200861" y="935419"/>
                </a:lnTo>
                <a:lnTo>
                  <a:pt x="217261" y="947251"/>
                </a:lnTo>
                <a:lnTo>
                  <a:pt x="269638" y="957137"/>
                </a:lnTo>
                <a:lnTo>
                  <a:pt x="321100" y="979792"/>
                </a:lnTo>
                <a:lnTo>
                  <a:pt x="367749" y="989988"/>
                </a:lnTo>
                <a:lnTo>
                  <a:pt x="411041" y="1000365"/>
                </a:lnTo>
                <a:lnTo>
                  <a:pt x="466199" y="997382"/>
                </a:lnTo>
                <a:lnTo>
                  <a:pt x="473740" y="1009693"/>
                </a:lnTo>
                <a:lnTo>
                  <a:pt x="496661" y="1008454"/>
                </a:lnTo>
                <a:lnTo>
                  <a:pt x="520654" y="1019875"/>
                </a:lnTo>
                <a:lnTo>
                  <a:pt x="544087" y="1018608"/>
                </a:lnTo>
                <a:lnTo>
                  <a:pt x="586704" y="1029022"/>
                </a:lnTo>
                <a:lnTo>
                  <a:pt x="592910" y="1028686"/>
                </a:lnTo>
                <a:lnTo>
                  <a:pt x="596628" y="1041204"/>
                </a:lnTo>
                <a:lnTo>
                  <a:pt x="600922" y="1040971"/>
                </a:lnTo>
                <a:lnTo>
                  <a:pt x="612563" y="1053060"/>
                </a:lnTo>
                <a:lnTo>
                  <a:pt x="663520" y="1050305"/>
                </a:lnTo>
                <a:lnTo>
                  <a:pt x="672329" y="1062547"/>
                </a:lnTo>
                <a:lnTo>
                  <a:pt x="694825" y="1061331"/>
                </a:lnTo>
                <a:lnTo>
                  <a:pt x="727865" y="1084981"/>
                </a:lnTo>
                <a:lnTo>
                  <a:pt x="753271" y="1109044"/>
                </a:lnTo>
                <a:lnTo>
                  <a:pt x="771403" y="1133501"/>
                </a:lnTo>
                <a:lnTo>
                  <a:pt x="782620" y="1158331"/>
                </a:lnTo>
                <a:lnTo>
                  <a:pt x="783701" y="1158273"/>
                </a:lnTo>
                <a:lnTo>
                  <a:pt x="785321" y="1170904"/>
                </a:lnTo>
                <a:lnTo>
                  <a:pt x="738156" y="1173454"/>
                </a:lnTo>
                <a:lnTo>
                  <a:pt x="749051" y="1185584"/>
                </a:lnTo>
                <a:lnTo>
                  <a:pt x="760773" y="1197668"/>
                </a:lnTo>
                <a:lnTo>
                  <a:pt x="773491" y="1209699"/>
                </a:lnTo>
                <a:lnTo>
                  <a:pt x="787371" y="1221667"/>
                </a:lnTo>
                <a:lnTo>
                  <a:pt x="793420" y="1221340"/>
                </a:lnTo>
                <a:lnTo>
                  <a:pt x="794432" y="1234004"/>
                </a:lnTo>
                <a:lnTo>
                  <a:pt x="795664" y="1246656"/>
                </a:lnTo>
                <a:lnTo>
                  <a:pt x="797065" y="1259299"/>
                </a:lnTo>
                <a:lnTo>
                  <a:pt x="718423" y="1263551"/>
                </a:lnTo>
                <a:lnTo>
                  <a:pt x="725259" y="1275900"/>
                </a:lnTo>
                <a:close/>
              </a:path>
              <a:path w="1268095" h="1338579">
                <a:moveTo>
                  <a:pt x="200861" y="935419"/>
                </a:moveTo>
                <a:lnTo>
                  <a:pt x="307208" y="929669"/>
                </a:lnTo>
                <a:lnTo>
                  <a:pt x="293177" y="917709"/>
                </a:lnTo>
                <a:lnTo>
                  <a:pt x="273595" y="918768"/>
                </a:lnTo>
                <a:lnTo>
                  <a:pt x="266285" y="906444"/>
                </a:lnTo>
                <a:lnTo>
                  <a:pt x="168062" y="911756"/>
                </a:lnTo>
                <a:lnTo>
                  <a:pt x="200861" y="935419"/>
                </a:lnTo>
                <a:close/>
              </a:path>
              <a:path w="1268095" h="1338579">
                <a:moveTo>
                  <a:pt x="730284" y="1173880"/>
                </a:moveTo>
                <a:lnTo>
                  <a:pt x="780309" y="1171175"/>
                </a:lnTo>
                <a:lnTo>
                  <a:pt x="773467" y="1158826"/>
                </a:lnTo>
                <a:lnTo>
                  <a:pt x="767175" y="1159167"/>
                </a:lnTo>
                <a:lnTo>
                  <a:pt x="753065" y="1147211"/>
                </a:lnTo>
                <a:lnTo>
                  <a:pt x="746492" y="1134848"/>
                </a:lnTo>
                <a:lnTo>
                  <a:pt x="739138" y="1122527"/>
                </a:lnTo>
                <a:lnTo>
                  <a:pt x="729355" y="1123056"/>
                </a:lnTo>
                <a:lnTo>
                  <a:pt x="717924" y="1110956"/>
                </a:lnTo>
                <a:lnTo>
                  <a:pt x="705693" y="1098899"/>
                </a:lnTo>
                <a:lnTo>
                  <a:pt x="684931" y="1100021"/>
                </a:lnTo>
                <a:lnTo>
                  <a:pt x="681294" y="1087499"/>
                </a:lnTo>
                <a:lnTo>
                  <a:pt x="677400" y="1074991"/>
                </a:lnTo>
                <a:lnTo>
                  <a:pt x="673940" y="1075178"/>
                </a:lnTo>
                <a:lnTo>
                  <a:pt x="669552" y="1062697"/>
                </a:lnTo>
                <a:lnTo>
                  <a:pt x="666456" y="1062865"/>
                </a:lnTo>
                <a:lnTo>
                  <a:pt x="663520" y="1050305"/>
                </a:lnTo>
                <a:lnTo>
                  <a:pt x="612563" y="1053060"/>
                </a:lnTo>
                <a:lnTo>
                  <a:pt x="623033" y="1065213"/>
                </a:lnTo>
                <a:lnTo>
                  <a:pt x="632989" y="1090111"/>
                </a:lnTo>
                <a:lnTo>
                  <a:pt x="641034" y="1102395"/>
                </a:lnTo>
                <a:lnTo>
                  <a:pt x="651707" y="1127255"/>
                </a:lnTo>
                <a:lnTo>
                  <a:pt x="655024" y="1139794"/>
                </a:lnTo>
                <a:lnTo>
                  <a:pt x="700988" y="1137309"/>
                </a:lnTo>
                <a:lnTo>
                  <a:pt x="706284" y="1149741"/>
                </a:lnTo>
                <a:lnTo>
                  <a:pt x="710965" y="1149488"/>
                </a:lnTo>
                <a:lnTo>
                  <a:pt x="723407" y="1161533"/>
                </a:lnTo>
                <a:lnTo>
                  <a:pt x="730284" y="1173880"/>
                </a:lnTo>
                <a:close/>
              </a:path>
              <a:path w="1268095" h="1338579">
                <a:moveTo>
                  <a:pt x="675629" y="1214991"/>
                </a:moveTo>
                <a:lnTo>
                  <a:pt x="755430" y="1210676"/>
                </a:lnTo>
                <a:lnTo>
                  <a:pt x="747542" y="1198384"/>
                </a:lnTo>
                <a:lnTo>
                  <a:pt x="737054" y="1186232"/>
                </a:lnTo>
                <a:lnTo>
                  <a:pt x="725816" y="1174122"/>
                </a:lnTo>
                <a:lnTo>
                  <a:pt x="714547" y="1174731"/>
                </a:lnTo>
                <a:lnTo>
                  <a:pt x="701908" y="1162696"/>
                </a:lnTo>
                <a:lnTo>
                  <a:pt x="701110" y="1162739"/>
                </a:lnTo>
                <a:lnTo>
                  <a:pt x="699501" y="1150108"/>
                </a:lnTo>
                <a:lnTo>
                  <a:pt x="697768" y="1137483"/>
                </a:lnTo>
                <a:lnTo>
                  <a:pt x="655024" y="1139794"/>
                </a:lnTo>
                <a:lnTo>
                  <a:pt x="661658" y="1164873"/>
                </a:lnTo>
                <a:lnTo>
                  <a:pt x="669431" y="1189889"/>
                </a:lnTo>
                <a:lnTo>
                  <a:pt x="675629" y="1214991"/>
                </a:lnTo>
                <a:close/>
              </a:path>
              <a:path w="1268095" h="1338579">
                <a:moveTo>
                  <a:pt x="656420" y="1241467"/>
                </a:moveTo>
                <a:lnTo>
                  <a:pt x="771767" y="1235230"/>
                </a:lnTo>
                <a:lnTo>
                  <a:pt x="768018" y="1222714"/>
                </a:lnTo>
                <a:lnTo>
                  <a:pt x="762070" y="1210317"/>
                </a:lnTo>
                <a:lnTo>
                  <a:pt x="669000" y="1215350"/>
                </a:lnTo>
                <a:lnTo>
                  <a:pt x="661710" y="1228462"/>
                </a:lnTo>
                <a:lnTo>
                  <a:pt x="658088" y="1228658"/>
                </a:lnTo>
                <a:lnTo>
                  <a:pt x="656420" y="1241467"/>
                </a:lnTo>
                <a:close/>
              </a:path>
              <a:path w="1268095" h="1338579">
                <a:moveTo>
                  <a:pt x="685664" y="1265323"/>
                </a:moveTo>
                <a:lnTo>
                  <a:pt x="792824" y="1259528"/>
                </a:lnTo>
                <a:lnTo>
                  <a:pt x="789445" y="1246992"/>
                </a:lnTo>
                <a:lnTo>
                  <a:pt x="785258" y="1247219"/>
                </a:lnTo>
                <a:lnTo>
                  <a:pt x="778905" y="1234844"/>
                </a:lnTo>
                <a:lnTo>
                  <a:pt x="661477" y="1241194"/>
                </a:lnTo>
                <a:lnTo>
                  <a:pt x="672846" y="1253297"/>
                </a:lnTo>
                <a:lnTo>
                  <a:pt x="685664" y="1265323"/>
                </a:lnTo>
                <a:close/>
              </a:path>
              <a:path w="1268095" h="1338579">
                <a:moveTo>
                  <a:pt x="754597" y="1287032"/>
                </a:moveTo>
                <a:lnTo>
                  <a:pt x="881354" y="1280178"/>
                </a:lnTo>
                <a:lnTo>
                  <a:pt x="865657" y="1268308"/>
                </a:lnTo>
                <a:lnTo>
                  <a:pt x="736723" y="1275280"/>
                </a:lnTo>
                <a:lnTo>
                  <a:pt x="754597" y="1287032"/>
                </a:lnTo>
                <a:close/>
              </a:path>
              <a:path w="1268095" h="1338579">
                <a:moveTo>
                  <a:pt x="809154" y="1309519"/>
                </a:moveTo>
                <a:lnTo>
                  <a:pt x="1013339" y="1298478"/>
                </a:lnTo>
                <a:lnTo>
                  <a:pt x="984769" y="1287304"/>
                </a:lnTo>
                <a:lnTo>
                  <a:pt x="957356" y="1288786"/>
                </a:lnTo>
                <a:lnTo>
                  <a:pt x="927557" y="1277679"/>
                </a:lnTo>
                <a:lnTo>
                  <a:pt x="772181" y="1286081"/>
                </a:lnTo>
                <a:lnTo>
                  <a:pt x="809154" y="1309519"/>
                </a:lnTo>
                <a:close/>
              </a:path>
              <a:path w="1268095" h="1338579">
                <a:moveTo>
                  <a:pt x="902511" y="1329908"/>
                </a:moveTo>
                <a:lnTo>
                  <a:pt x="1077484" y="1320446"/>
                </a:lnTo>
                <a:lnTo>
                  <a:pt x="1080228" y="1307579"/>
                </a:lnTo>
                <a:lnTo>
                  <a:pt x="883795" y="1318201"/>
                </a:lnTo>
                <a:lnTo>
                  <a:pt x="902511" y="1329908"/>
                </a:lnTo>
                <a:close/>
              </a:path>
              <a:path w="1268095" h="1338579">
                <a:moveTo>
                  <a:pt x="981805" y="1338339"/>
                </a:moveTo>
                <a:lnTo>
                  <a:pt x="1038496" y="1335273"/>
                </a:lnTo>
                <a:lnTo>
                  <a:pt x="1049857" y="1321940"/>
                </a:lnTo>
                <a:lnTo>
                  <a:pt x="959828" y="1326808"/>
                </a:lnTo>
                <a:lnTo>
                  <a:pt x="981805" y="1338339"/>
                </a:lnTo>
                <a:close/>
              </a:path>
            </a:pathLst>
          </a:custGeom>
          <a:solidFill>
            <a:srgbClr val="6675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6634" y="9296534"/>
            <a:ext cx="415290" cy="447040"/>
          </a:xfrm>
          <a:custGeom>
            <a:avLst/>
            <a:gdLst/>
            <a:ahLst/>
            <a:cxnLst/>
            <a:rect l="l" t="t" r="r" b="b"/>
            <a:pathLst>
              <a:path w="415289" h="447040">
                <a:moveTo>
                  <a:pt x="12170" y="20322"/>
                </a:moveTo>
                <a:lnTo>
                  <a:pt x="235619" y="8238"/>
                </a:lnTo>
                <a:lnTo>
                  <a:pt x="210332" y="8334"/>
                </a:lnTo>
                <a:lnTo>
                  <a:pt x="159709" y="5984"/>
                </a:lnTo>
                <a:lnTo>
                  <a:pt x="109599" y="2335"/>
                </a:lnTo>
                <a:lnTo>
                  <a:pt x="58701" y="0"/>
                </a:lnTo>
                <a:lnTo>
                  <a:pt x="33175" y="108"/>
                </a:lnTo>
                <a:lnTo>
                  <a:pt x="20748" y="780"/>
                </a:lnTo>
                <a:lnTo>
                  <a:pt x="14093" y="7499"/>
                </a:lnTo>
                <a:lnTo>
                  <a:pt x="12170" y="20322"/>
                </a:lnTo>
                <a:close/>
              </a:path>
              <a:path w="415289" h="447040">
                <a:moveTo>
                  <a:pt x="340014" y="445199"/>
                </a:moveTo>
                <a:lnTo>
                  <a:pt x="380481" y="431564"/>
                </a:lnTo>
                <a:lnTo>
                  <a:pt x="393661" y="410502"/>
                </a:lnTo>
                <a:lnTo>
                  <a:pt x="391147" y="397919"/>
                </a:lnTo>
                <a:lnTo>
                  <a:pt x="389688" y="395454"/>
                </a:lnTo>
                <a:lnTo>
                  <a:pt x="387591" y="393024"/>
                </a:lnTo>
                <a:lnTo>
                  <a:pt x="390239" y="391609"/>
                </a:lnTo>
                <a:lnTo>
                  <a:pt x="392574" y="388939"/>
                </a:lnTo>
                <a:lnTo>
                  <a:pt x="394589" y="387558"/>
                </a:lnTo>
                <a:lnTo>
                  <a:pt x="407543" y="361420"/>
                </a:lnTo>
                <a:lnTo>
                  <a:pt x="413066" y="329325"/>
                </a:lnTo>
                <a:lnTo>
                  <a:pt x="413805" y="296217"/>
                </a:lnTo>
                <a:lnTo>
                  <a:pt x="411128" y="244216"/>
                </a:lnTo>
                <a:lnTo>
                  <a:pt x="410726" y="230247"/>
                </a:lnTo>
                <a:lnTo>
                  <a:pt x="409820" y="203587"/>
                </a:lnTo>
                <a:lnTo>
                  <a:pt x="409397" y="187076"/>
                </a:lnTo>
                <a:lnTo>
                  <a:pt x="409327" y="171817"/>
                </a:lnTo>
                <a:lnTo>
                  <a:pt x="409849" y="150168"/>
                </a:lnTo>
                <a:lnTo>
                  <a:pt x="412516" y="127130"/>
                </a:lnTo>
                <a:lnTo>
                  <a:pt x="412851" y="122025"/>
                </a:lnTo>
                <a:lnTo>
                  <a:pt x="414276" y="119404"/>
                </a:lnTo>
                <a:lnTo>
                  <a:pt x="414994" y="116821"/>
                </a:lnTo>
                <a:lnTo>
                  <a:pt x="414671" y="111751"/>
                </a:lnTo>
                <a:lnTo>
                  <a:pt x="413973" y="110517"/>
                </a:lnTo>
                <a:lnTo>
                  <a:pt x="412672" y="108044"/>
                </a:lnTo>
                <a:lnTo>
                  <a:pt x="412304" y="104248"/>
                </a:lnTo>
                <a:lnTo>
                  <a:pt x="411464" y="99206"/>
                </a:lnTo>
                <a:lnTo>
                  <a:pt x="408567" y="90460"/>
                </a:lnTo>
                <a:lnTo>
                  <a:pt x="403285" y="86930"/>
                </a:lnTo>
                <a:lnTo>
                  <a:pt x="396395" y="87302"/>
                </a:lnTo>
                <a:lnTo>
                  <a:pt x="395624" y="86072"/>
                </a:lnTo>
                <a:lnTo>
                  <a:pt x="354537" y="51410"/>
                </a:lnTo>
                <a:lnTo>
                  <a:pt x="341126" y="41961"/>
                </a:lnTo>
                <a:lnTo>
                  <a:pt x="325106" y="30108"/>
                </a:lnTo>
                <a:lnTo>
                  <a:pt x="282108" y="5725"/>
                </a:lnTo>
                <a:lnTo>
                  <a:pt x="268377" y="5195"/>
                </a:lnTo>
                <a:lnTo>
                  <a:pt x="254735" y="5933"/>
                </a:lnTo>
                <a:lnTo>
                  <a:pt x="242174" y="7884"/>
                </a:lnTo>
                <a:lnTo>
                  <a:pt x="12170" y="20322"/>
                </a:lnTo>
                <a:lnTo>
                  <a:pt x="11786" y="22886"/>
                </a:lnTo>
                <a:lnTo>
                  <a:pt x="13298" y="29164"/>
                </a:lnTo>
                <a:lnTo>
                  <a:pt x="16541" y="34076"/>
                </a:lnTo>
                <a:lnTo>
                  <a:pt x="15223" y="35419"/>
                </a:lnTo>
                <a:lnTo>
                  <a:pt x="14088" y="36752"/>
                </a:lnTo>
                <a:lnTo>
                  <a:pt x="11090" y="42002"/>
                </a:lnTo>
                <a:lnTo>
                  <a:pt x="10897" y="47100"/>
                </a:lnTo>
                <a:lnTo>
                  <a:pt x="12024" y="49582"/>
                </a:lnTo>
                <a:lnTo>
                  <a:pt x="69747" y="46461"/>
                </a:lnTo>
                <a:lnTo>
                  <a:pt x="138846" y="51627"/>
                </a:lnTo>
                <a:lnTo>
                  <a:pt x="211851" y="54039"/>
                </a:lnTo>
                <a:lnTo>
                  <a:pt x="282231" y="50233"/>
                </a:lnTo>
                <a:lnTo>
                  <a:pt x="302120" y="65691"/>
                </a:lnTo>
                <a:lnTo>
                  <a:pt x="308792" y="69146"/>
                </a:lnTo>
                <a:lnTo>
                  <a:pt x="317533" y="75033"/>
                </a:lnTo>
                <a:lnTo>
                  <a:pt x="263528" y="77953"/>
                </a:lnTo>
                <a:lnTo>
                  <a:pt x="239342" y="81805"/>
                </a:lnTo>
                <a:lnTo>
                  <a:pt x="191617" y="92017"/>
                </a:lnTo>
                <a:lnTo>
                  <a:pt x="168248" y="98368"/>
                </a:lnTo>
                <a:lnTo>
                  <a:pt x="138960" y="105039"/>
                </a:lnTo>
                <a:lnTo>
                  <a:pt x="67039" y="108928"/>
                </a:lnTo>
                <a:lnTo>
                  <a:pt x="70763" y="117630"/>
                </a:lnTo>
                <a:lnTo>
                  <a:pt x="77308" y="127451"/>
                </a:lnTo>
                <a:lnTo>
                  <a:pt x="305089" y="115133"/>
                </a:lnTo>
                <a:lnTo>
                  <a:pt x="330060" y="115055"/>
                </a:lnTo>
                <a:lnTo>
                  <a:pt x="353004" y="116358"/>
                </a:lnTo>
                <a:lnTo>
                  <a:pt x="373918" y="120314"/>
                </a:lnTo>
                <a:lnTo>
                  <a:pt x="369882" y="140882"/>
                </a:lnTo>
                <a:lnTo>
                  <a:pt x="368041" y="161331"/>
                </a:lnTo>
                <a:lnTo>
                  <a:pt x="367682" y="181701"/>
                </a:lnTo>
                <a:lnTo>
                  <a:pt x="368091" y="202028"/>
                </a:lnTo>
                <a:lnTo>
                  <a:pt x="368403" y="214730"/>
                </a:lnTo>
                <a:lnTo>
                  <a:pt x="368431" y="221088"/>
                </a:lnTo>
                <a:lnTo>
                  <a:pt x="368402" y="227448"/>
                </a:lnTo>
                <a:lnTo>
                  <a:pt x="368811" y="265582"/>
                </a:lnTo>
                <a:lnTo>
                  <a:pt x="368858" y="280842"/>
                </a:lnTo>
                <a:lnTo>
                  <a:pt x="367196" y="319087"/>
                </a:lnTo>
                <a:lnTo>
                  <a:pt x="363288" y="343464"/>
                </a:lnTo>
                <a:lnTo>
                  <a:pt x="362091" y="354975"/>
                </a:lnTo>
                <a:lnTo>
                  <a:pt x="361964" y="363885"/>
                </a:lnTo>
                <a:lnTo>
                  <a:pt x="362085" y="367694"/>
                </a:lnTo>
                <a:lnTo>
                  <a:pt x="363338" y="377801"/>
                </a:lnTo>
                <a:lnTo>
                  <a:pt x="364060" y="381578"/>
                </a:lnTo>
                <a:lnTo>
                  <a:pt x="365558" y="384040"/>
                </a:lnTo>
                <a:lnTo>
                  <a:pt x="367636" y="386472"/>
                </a:lnTo>
                <a:lnTo>
                  <a:pt x="366894" y="386512"/>
                </a:lnTo>
                <a:lnTo>
                  <a:pt x="97450" y="408713"/>
                </a:lnTo>
                <a:lnTo>
                  <a:pt x="99108" y="409896"/>
                </a:lnTo>
                <a:lnTo>
                  <a:pt x="116332" y="421683"/>
                </a:lnTo>
                <a:lnTo>
                  <a:pt x="134254" y="432160"/>
                </a:lnTo>
                <a:lnTo>
                  <a:pt x="150195" y="431298"/>
                </a:lnTo>
                <a:lnTo>
                  <a:pt x="180677" y="436009"/>
                </a:lnTo>
                <a:lnTo>
                  <a:pt x="230098" y="442240"/>
                </a:lnTo>
                <a:lnTo>
                  <a:pt x="287039" y="446792"/>
                </a:lnTo>
                <a:lnTo>
                  <a:pt x="340014" y="445199"/>
                </a:lnTo>
                <a:close/>
              </a:path>
              <a:path w="415289" h="447040">
                <a:moveTo>
                  <a:pt x="67039" y="108928"/>
                </a:moveTo>
                <a:lnTo>
                  <a:pt x="138960" y="105039"/>
                </a:lnTo>
                <a:lnTo>
                  <a:pt x="132271" y="100313"/>
                </a:lnTo>
                <a:lnTo>
                  <a:pt x="125607" y="94314"/>
                </a:lnTo>
                <a:lnTo>
                  <a:pt x="119036" y="88310"/>
                </a:lnTo>
                <a:lnTo>
                  <a:pt x="107324" y="78769"/>
                </a:lnTo>
                <a:lnTo>
                  <a:pt x="101941" y="73973"/>
                </a:lnTo>
                <a:lnTo>
                  <a:pt x="96490" y="69180"/>
                </a:lnTo>
                <a:lnTo>
                  <a:pt x="90977" y="64391"/>
                </a:lnTo>
                <a:lnTo>
                  <a:pt x="88663" y="61972"/>
                </a:lnTo>
                <a:lnTo>
                  <a:pt x="74734" y="50007"/>
                </a:lnTo>
                <a:lnTo>
                  <a:pt x="69747" y="46461"/>
                </a:lnTo>
                <a:lnTo>
                  <a:pt x="12024" y="49582"/>
                </a:lnTo>
                <a:lnTo>
                  <a:pt x="28991" y="71558"/>
                </a:lnTo>
                <a:lnTo>
                  <a:pt x="28804" y="72840"/>
                </a:lnTo>
                <a:lnTo>
                  <a:pt x="28603" y="72851"/>
                </a:lnTo>
                <a:lnTo>
                  <a:pt x="28524" y="74127"/>
                </a:lnTo>
                <a:lnTo>
                  <a:pt x="26628" y="98395"/>
                </a:lnTo>
                <a:lnTo>
                  <a:pt x="26670" y="102208"/>
                </a:lnTo>
                <a:lnTo>
                  <a:pt x="63315" y="100227"/>
                </a:lnTo>
                <a:lnTo>
                  <a:pt x="67039" y="108928"/>
                </a:lnTo>
                <a:close/>
              </a:path>
              <a:path w="415289" h="447040">
                <a:moveTo>
                  <a:pt x="226452" y="54521"/>
                </a:moveTo>
                <a:lnTo>
                  <a:pt x="263252" y="52531"/>
                </a:lnTo>
                <a:lnTo>
                  <a:pt x="275715" y="50585"/>
                </a:lnTo>
                <a:lnTo>
                  <a:pt x="211851" y="54039"/>
                </a:lnTo>
                <a:lnTo>
                  <a:pt x="226452" y="54521"/>
                </a:lnTo>
                <a:close/>
              </a:path>
              <a:path w="415289" h="447040">
                <a:moveTo>
                  <a:pt x="263528" y="77953"/>
                </a:moveTo>
                <a:lnTo>
                  <a:pt x="317533" y="75033"/>
                </a:lnTo>
                <a:lnTo>
                  <a:pt x="304852" y="74447"/>
                </a:lnTo>
                <a:lnTo>
                  <a:pt x="277883" y="75905"/>
                </a:lnTo>
                <a:lnTo>
                  <a:pt x="263528" y="77953"/>
                </a:lnTo>
                <a:close/>
              </a:path>
              <a:path w="415289" h="447040">
                <a:moveTo>
                  <a:pt x="32411" y="184568"/>
                </a:moveTo>
                <a:lnTo>
                  <a:pt x="113566" y="180180"/>
                </a:lnTo>
                <a:lnTo>
                  <a:pt x="112579" y="178961"/>
                </a:lnTo>
                <a:lnTo>
                  <a:pt x="102955" y="169307"/>
                </a:lnTo>
                <a:lnTo>
                  <a:pt x="92669" y="159688"/>
                </a:lnTo>
                <a:lnTo>
                  <a:pt x="81728" y="151377"/>
                </a:lnTo>
                <a:lnTo>
                  <a:pt x="69932" y="141840"/>
                </a:lnTo>
                <a:lnTo>
                  <a:pt x="68814" y="131726"/>
                </a:lnTo>
                <a:lnTo>
                  <a:pt x="67415" y="121626"/>
                </a:lnTo>
                <a:lnTo>
                  <a:pt x="65637" y="111548"/>
                </a:lnTo>
                <a:lnTo>
                  <a:pt x="63315" y="100227"/>
                </a:lnTo>
                <a:lnTo>
                  <a:pt x="26670" y="102208"/>
                </a:lnTo>
                <a:lnTo>
                  <a:pt x="28416" y="144085"/>
                </a:lnTo>
                <a:lnTo>
                  <a:pt x="31206" y="173187"/>
                </a:lnTo>
                <a:lnTo>
                  <a:pt x="32411" y="184568"/>
                </a:lnTo>
                <a:close/>
              </a:path>
              <a:path w="415289" h="447040">
                <a:moveTo>
                  <a:pt x="164672" y="204125"/>
                </a:moveTo>
                <a:lnTo>
                  <a:pt x="174131" y="203614"/>
                </a:lnTo>
                <a:lnTo>
                  <a:pt x="178958" y="196993"/>
                </a:lnTo>
                <a:lnTo>
                  <a:pt x="178979" y="190633"/>
                </a:lnTo>
                <a:lnTo>
                  <a:pt x="177442" y="179269"/>
                </a:lnTo>
                <a:lnTo>
                  <a:pt x="173570" y="170576"/>
                </a:lnTo>
                <a:lnTo>
                  <a:pt x="168181" y="161964"/>
                </a:lnTo>
                <a:lnTo>
                  <a:pt x="162297" y="154651"/>
                </a:lnTo>
                <a:lnTo>
                  <a:pt x="162810" y="145721"/>
                </a:lnTo>
                <a:lnTo>
                  <a:pt x="188770" y="136686"/>
                </a:lnTo>
                <a:lnTo>
                  <a:pt x="217348" y="130053"/>
                </a:lnTo>
                <a:lnTo>
                  <a:pt x="247392" y="122069"/>
                </a:lnTo>
                <a:lnTo>
                  <a:pt x="278229" y="117858"/>
                </a:lnTo>
                <a:lnTo>
                  <a:pt x="305089" y="115133"/>
                </a:lnTo>
                <a:lnTo>
                  <a:pt x="77308" y="127451"/>
                </a:lnTo>
                <a:lnTo>
                  <a:pt x="81399" y="133589"/>
                </a:lnTo>
                <a:lnTo>
                  <a:pt x="93635" y="146918"/>
                </a:lnTo>
                <a:lnTo>
                  <a:pt x="106022" y="158966"/>
                </a:lnTo>
                <a:lnTo>
                  <a:pt x="108724" y="161364"/>
                </a:lnTo>
                <a:lnTo>
                  <a:pt x="111534" y="165027"/>
                </a:lnTo>
                <a:lnTo>
                  <a:pt x="114325" y="167420"/>
                </a:lnTo>
                <a:lnTo>
                  <a:pt x="113759" y="175082"/>
                </a:lnTo>
                <a:lnTo>
                  <a:pt x="113566" y="180180"/>
                </a:lnTo>
                <a:lnTo>
                  <a:pt x="32411" y="184568"/>
                </a:lnTo>
                <a:lnTo>
                  <a:pt x="33699" y="198489"/>
                </a:lnTo>
                <a:lnTo>
                  <a:pt x="34570" y="209889"/>
                </a:lnTo>
                <a:lnTo>
                  <a:pt x="162264" y="202984"/>
                </a:lnTo>
                <a:lnTo>
                  <a:pt x="164672" y="204125"/>
                </a:lnTo>
                <a:close/>
              </a:path>
              <a:path w="415289" h="447040">
                <a:moveTo>
                  <a:pt x="97450" y="408713"/>
                </a:moveTo>
                <a:lnTo>
                  <a:pt x="301366" y="397686"/>
                </a:lnTo>
                <a:lnTo>
                  <a:pt x="284267" y="396067"/>
                </a:lnTo>
                <a:lnTo>
                  <a:pt x="267876" y="395682"/>
                </a:lnTo>
                <a:lnTo>
                  <a:pt x="262397" y="394706"/>
                </a:lnTo>
                <a:lnTo>
                  <a:pt x="208482" y="389991"/>
                </a:lnTo>
                <a:lnTo>
                  <a:pt x="159251" y="382478"/>
                </a:lnTo>
                <a:lnTo>
                  <a:pt x="160327" y="378604"/>
                </a:lnTo>
                <a:lnTo>
                  <a:pt x="160156" y="373526"/>
                </a:lnTo>
                <a:lnTo>
                  <a:pt x="158830" y="369782"/>
                </a:lnTo>
                <a:lnTo>
                  <a:pt x="159267" y="335419"/>
                </a:lnTo>
                <a:lnTo>
                  <a:pt x="159546" y="275626"/>
                </a:lnTo>
                <a:lnTo>
                  <a:pt x="159725" y="251451"/>
                </a:lnTo>
                <a:lnTo>
                  <a:pt x="160055" y="225996"/>
                </a:lnTo>
                <a:lnTo>
                  <a:pt x="160515" y="203078"/>
                </a:lnTo>
                <a:lnTo>
                  <a:pt x="34570" y="209889"/>
                </a:lnTo>
                <a:lnTo>
                  <a:pt x="35323" y="225110"/>
                </a:lnTo>
                <a:lnTo>
                  <a:pt x="35735" y="244166"/>
                </a:lnTo>
                <a:lnTo>
                  <a:pt x="35684" y="250528"/>
                </a:lnTo>
                <a:lnTo>
                  <a:pt x="78287" y="248224"/>
                </a:lnTo>
                <a:lnTo>
                  <a:pt x="93055" y="267775"/>
                </a:lnTo>
                <a:lnTo>
                  <a:pt x="96489" y="272677"/>
                </a:lnTo>
                <a:lnTo>
                  <a:pt x="34870" y="276009"/>
                </a:lnTo>
                <a:lnTo>
                  <a:pt x="34246" y="286218"/>
                </a:lnTo>
                <a:lnTo>
                  <a:pt x="31658" y="304164"/>
                </a:lnTo>
                <a:lnTo>
                  <a:pt x="75742" y="301780"/>
                </a:lnTo>
                <a:lnTo>
                  <a:pt x="81756" y="306542"/>
                </a:lnTo>
                <a:lnTo>
                  <a:pt x="88030" y="311290"/>
                </a:lnTo>
                <a:lnTo>
                  <a:pt x="97483" y="320954"/>
                </a:lnTo>
                <a:lnTo>
                  <a:pt x="106469" y="331914"/>
                </a:lnTo>
                <a:lnTo>
                  <a:pt x="108404" y="334353"/>
                </a:lnTo>
                <a:lnTo>
                  <a:pt x="6301" y="339875"/>
                </a:lnTo>
                <a:lnTo>
                  <a:pt x="11103" y="345974"/>
                </a:lnTo>
                <a:lnTo>
                  <a:pt x="18013" y="350688"/>
                </a:lnTo>
                <a:lnTo>
                  <a:pt x="25335" y="355380"/>
                </a:lnTo>
                <a:lnTo>
                  <a:pt x="29919" y="358947"/>
                </a:lnTo>
                <a:lnTo>
                  <a:pt x="32052" y="360104"/>
                </a:lnTo>
                <a:lnTo>
                  <a:pt x="49075" y="371902"/>
                </a:lnTo>
                <a:lnTo>
                  <a:pt x="57725" y="379065"/>
                </a:lnTo>
                <a:lnTo>
                  <a:pt x="66494" y="386222"/>
                </a:lnTo>
                <a:lnTo>
                  <a:pt x="82534" y="398073"/>
                </a:lnTo>
                <a:lnTo>
                  <a:pt x="97450" y="408713"/>
                </a:lnTo>
                <a:close/>
              </a:path>
              <a:path w="415289" h="447040">
                <a:moveTo>
                  <a:pt x="34870" y="276009"/>
                </a:moveTo>
                <a:lnTo>
                  <a:pt x="96489" y="272677"/>
                </a:lnTo>
                <a:lnTo>
                  <a:pt x="93762" y="270281"/>
                </a:lnTo>
                <a:lnTo>
                  <a:pt x="88450" y="268024"/>
                </a:lnTo>
                <a:lnTo>
                  <a:pt x="80795" y="263351"/>
                </a:lnTo>
                <a:lnTo>
                  <a:pt x="79709" y="263409"/>
                </a:lnTo>
                <a:lnTo>
                  <a:pt x="78525" y="262202"/>
                </a:lnTo>
                <a:lnTo>
                  <a:pt x="78580" y="258383"/>
                </a:lnTo>
                <a:lnTo>
                  <a:pt x="78473" y="253301"/>
                </a:lnTo>
                <a:lnTo>
                  <a:pt x="78287" y="248224"/>
                </a:lnTo>
                <a:lnTo>
                  <a:pt x="35684" y="250528"/>
                </a:lnTo>
                <a:lnTo>
                  <a:pt x="35572" y="264524"/>
                </a:lnTo>
                <a:lnTo>
                  <a:pt x="34870" y="276009"/>
                </a:lnTo>
                <a:close/>
              </a:path>
              <a:path w="415289" h="447040">
                <a:moveTo>
                  <a:pt x="1669" y="329950"/>
                </a:moveTo>
                <a:lnTo>
                  <a:pt x="69399" y="326288"/>
                </a:lnTo>
                <a:lnTo>
                  <a:pt x="75742" y="301780"/>
                </a:lnTo>
                <a:lnTo>
                  <a:pt x="31658" y="304164"/>
                </a:lnTo>
                <a:lnTo>
                  <a:pt x="30733" y="310573"/>
                </a:lnTo>
                <a:lnTo>
                  <a:pt x="12267" y="311571"/>
                </a:lnTo>
                <a:lnTo>
                  <a:pt x="3028" y="315887"/>
                </a:lnTo>
                <a:lnTo>
                  <a:pt x="0" y="322410"/>
                </a:lnTo>
                <a:lnTo>
                  <a:pt x="1669" y="329950"/>
                </a:lnTo>
                <a:close/>
              </a:path>
              <a:path w="415289" h="447040">
                <a:moveTo>
                  <a:pt x="15240" y="311411"/>
                </a:moveTo>
                <a:lnTo>
                  <a:pt x="26232" y="310816"/>
                </a:lnTo>
                <a:lnTo>
                  <a:pt x="22090" y="309768"/>
                </a:lnTo>
                <a:lnTo>
                  <a:pt x="15240" y="311411"/>
                </a:lnTo>
                <a:close/>
              </a:path>
              <a:path w="415289" h="447040">
                <a:moveTo>
                  <a:pt x="6301" y="339875"/>
                </a:moveTo>
                <a:lnTo>
                  <a:pt x="108404" y="334353"/>
                </a:lnTo>
                <a:lnTo>
                  <a:pt x="103000" y="330830"/>
                </a:lnTo>
                <a:lnTo>
                  <a:pt x="97885" y="328563"/>
                </a:lnTo>
                <a:lnTo>
                  <a:pt x="89050" y="322682"/>
                </a:lnTo>
                <a:lnTo>
                  <a:pt x="84589" y="321651"/>
                </a:lnTo>
                <a:lnTo>
                  <a:pt x="75974" y="322117"/>
                </a:lnTo>
                <a:lnTo>
                  <a:pt x="72239" y="323591"/>
                </a:lnTo>
                <a:lnTo>
                  <a:pt x="69399" y="326288"/>
                </a:lnTo>
                <a:lnTo>
                  <a:pt x="1669" y="329950"/>
                </a:lnTo>
                <a:lnTo>
                  <a:pt x="5341" y="338655"/>
                </a:lnTo>
                <a:lnTo>
                  <a:pt x="6301" y="339875"/>
                </a:lnTo>
                <a:close/>
              </a:path>
              <a:path w="415289" h="447040">
                <a:moveTo>
                  <a:pt x="140205" y="434382"/>
                </a:moveTo>
                <a:lnTo>
                  <a:pt x="145792" y="434080"/>
                </a:lnTo>
                <a:lnTo>
                  <a:pt x="148126" y="432682"/>
                </a:lnTo>
                <a:lnTo>
                  <a:pt x="150195" y="431298"/>
                </a:lnTo>
                <a:lnTo>
                  <a:pt x="134254" y="432160"/>
                </a:lnTo>
                <a:lnTo>
                  <a:pt x="137040" y="433282"/>
                </a:lnTo>
                <a:lnTo>
                  <a:pt x="140205" y="434382"/>
                </a:lnTo>
                <a:close/>
              </a:path>
            </a:pathLst>
          </a:custGeom>
          <a:solidFill>
            <a:srgbClr val="6675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104" y="8012085"/>
            <a:ext cx="46355" cy="41910"/>
          </a:xfrm>
          <a:custGeom>
            <a:avLst/>
            <a:gdLst/>
            <a:ahLst/>
            <a:cxnLst/>
            <a:rect l="l" t="t" r="r" b="b"/>
            <a:pathLst>
              <a:path w="46355" h="41909">
                <a:moveTo>
                  <a:pt x="7312" y="41643"/>
                </a:moveTo>
                <a:lnTo>
                  <a:pt x="23215" y="31328"/>
                </a:lnTo>
                <a:lnTo>
                  <a:pt x="23932" y="30358"/>
                </a:lnTo>
                <a:lnTo>
                  <a:pt x="46002" y="11239"/>
                </a:lnTo>
                <a:lnTo>
                  <a:pt x="41586" y="4948"/>
                </a:lnTo>
                <a:lnTo>
                  <a:pt x="30627" y="1505"/>
                </a:lnTo>
                <a:lnTo>
                  <a:pt x="24878" y="0"/>
                </a:lnTo>
                <a:lnTo>
                  <a:pt x="15434" y="1253"/>
                </a:lnTo>
                <a:lnTo>
                  <a:pt x="0" y="25856"/>
                </a:lnTo>
                <a:lnTo>
                  <a:pt x="1151" y="33689"/>
                </a:lnTo>
                <a:lnTo>
                  <a:pt x="2452" y="38515"/>
                </a:lnTo>
                <a:lnTo>
                  <a:pt x="7312" y="41643"/>
                </a:lnTo>
                <a:close/>
              </a:path>
            </a:pathLst>
          </a:custGeom>
          <a:solidFill>
            <a:srgbClr val="6675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54674" y="7328227"/>
            <a:ext cx="907415" cy="1511300"/>
          </a:xfrm>
          <a:custGeom>
            <a:avLst/>
            <a:gdLst/>
            <a:ahLst/>
            <a:cxnLst/>
            <a:rect l="l" t="t" r="r" b="b"/>
            <a:pathLst>
              <a:path w="907415" h="1511300">
                <a:moveTo>
                  <a:pt x="649791" y="101600"/>
                </a:moveTo>
                <a:lnTo>
                  <a:pt x="137150" y="101600"/>
                </a:lnTo>
                <a:lnTo>
                  <a:pt x="169209" y="76200"/>
                </a:lnTo>
                <a:lnTo>
                  <a:pt x="235962" y="50800"/>
                </a:lnTo>
                <a:lnTo>
                  <a:pt x="268184" y="38100"/>
                </a:lnTo>
                <a:lnTo>
                  <a:pt x="318397" y="25400"/>
                </a:lnTo>
                <a:lnTo>
                  <a:pt x="365443" y="12700"/>
                </a:lnTo>
                <a:lnTo>
                  <a:pt x="410092" y="12700"/>
                </a:lnTo>
                <a:lnTo>
                  <a:pt x="453115" y="0"/>
                </a:lnTo>
                <a:lnTo>
                  <a:pt x="548126" y="0"/>
                </a:lnTo>
                <a:lnTo>
                  <a:pt x="584720" y="12700"/>
                </a:lnTo>
                <a:lnTo>
                  <a:pt x="626196" y="25400"/>
                </a:lnTo>
                <a:lnTo>
                  <a:pt x="670560" y="38100"/>
                </a:lnTo>
                <a:lnTo>
                  <a:pt x="693187" y="50800"/>
                </a:lnTo>
                <a:lnTo>
                  <a:pt x="480316" y="50800"/>
                </a:lnTo>
                <a:lnTo>
                  <a:pt x="464781" y="63500"/>
                </a:lnTo>
                <a:lnTo>
                  <a:pt x="348614" y="63500"/>
                </a:lnTo>
                <a:lnTo>
                  <a:pt x="333159" y="76200"/>
                </a:lnTo>
                <a:lnTo>
                  <a:pt x="437820" y="76200"/>
                </a:lnTo>
                <a:lnTo>
                  <a:pt x="426014" y="88900"/>
                </a:lnTo>
                <a:lnTo>
                  <a:pt x="653037" y="88900"/>
                </a:lnTo>
                <a:lnTo>
                  <a:pt x="649791" y="101600"/>
                </a:lnTo>
                <a:close/>
              </a:path>
              <a:path w="907415" h="1511300">
                <a:moveTo>
                  <a:pt x="777292" y="330200"/>
                </a:moveTo>
                <a:lnTo>
                  <a:pt x="716103" y="330200"/>
                </a:lnTo>
                <a:lnTo>
                  <a:pt x="721396" y="317500"/>
                </a:lnTo>
                <a:lnTo>
                  <a:pt x="726709" y="317500"/>
                </a:lnTo>
                <a:lnTo>
                  <a:pt x="737281" y="304800"/>
                </a:lnTo>
                <a:lnTo>
                  <a:pt x="745497" y="304800"/>
                </a:lnTo>
                <a:lnTo>
                  <a:pt x="761986" y="292100"/>
                </a:lnTo>
                <a:lnTo>
                  <a:pt x="780161" y="279400"/>
                </a:lnTo>
                <a:lnTo>
                  <a:pt x="800216" y="266700"/>
                </a:lnTo>
                <a:lnTo>
                  <a:pt x="822345" y="254000"/>
                </a:lnTo>
                <a:lnTo>
                  <a:pt x="833938" y="254000"/>
                </a:lnTo>
                <a:lnTo>
                  <a:pt x="828173" y="241300"/>
                </a:lnTo>
                <a:lnTo>
                  <a:pt x="821490" y="228600"/>
                </a:lnTo>
                <a:lnTo>
                  <a:pt x="813880" y="215900"/>
                </a:lnTo>
                <a:lnTo>
                  <a:pt x="805333" y="203200"/>
                </a:lnTo>
                <a:lnTo>
                  <a:pt x="801135" y="190500"/>
                </a:lnTo>
                <a:lnTo>
                  <a:pt x="796590" y="190500"/>
                </a:lnTo>
                <a:lnTo>
                  <a:pt x="791751" y="177800"/>
                </a:lnTo>
                <a:lnTo>
                  <a:pt x="624994" y="177800"/>
                </a:lnTo>
                <a:lnTo>
                  <a:pt x="631233" y="165100"/>
                </a:lnTo>
                <a:lnTo>
                  <a:pt x="657124" y="165100"/>
                </a:lnTo>
                <a:lnTo>
                  <a:pt x="670708" y="152400"/>
                </a:lnTo>
                <a:lnTo>
                  <a:pt x="702452" y="152400"/>
                </a:lnTo>
                <a:lnTo>
                  <a:pt x="711163" y="139700"/>
                </a:lnTo>
                <a:lnTo>
                  <a:pt x="744424" y="139700"/>
                </a:lnTo>
                <a:lnTo>
                  <a:pt x="738470" y="127000"/>
                </a:lnTo>
                <a:lnTo>
                  <a:pt x="726123" y="127000"/>
                </a:lnTo>
                <a:lnTo>
                  <a:pt x="719743" y="114300"/>
                </a:lnTo>
                <a:lnTo>
                  <a:pt x="656000" y="114300"/>
                </a:lnTo>
                <a:lnTo>
                  <a:pt x="667520" y="101600"/>
                </a:lnTo>
                <a:lnTo>
                  <a:pt x="682580" y="101600"/>
                </a:lnTo>
                <a:lnTo>
                  <a:pt x="673875" y="88900"/>
                </a:lnTo>
                <a:lnTo>
                  <a:pt x="444256" y="88900"/>
                </a:lnTo>
                <a:lnTo>
                  <a:pt x="448554" y="76200"/>
                </a:lnTo>
                <a:lnTo>
                  <a:pt x="599913" y="76200"/>
                </a:lnTo>
                <a:lnTo>
                  <a:pt x="607851" y="63500"/>
                </a:lnTo>
                <a:lnTo>
                  <a:pt x="524086" y="63500"/>
                </a:lnTo>
                <a:lnTo>
                  <a:pt x="534938" y="50800"/>
                </a:lnTo>
                <a:lnTo>
                  <a:pt x="693187" y="50800"/>
                </a:lnTo>
                <a:lnTo>
                  <a:pt x="759961" y="88900"/>
                </a:lnTo>
                <a:lnTo>
                  <a:pt x="801006" y="114300"/>
                </a:lnTo>
                <a:lnTo>
                  <a:pt x="836952" y="152400"/>
                </a:lnTo>
                <a:lnTo>
                  <a:pt x="859198" y="190500"/>
                </a:lnTo>
                <a:lnTo>
                  <a:pt x="876622" y="228600"/>
                </a:lnTo>
                <a:lnTo>
                  <a:pt x="889171" y="266700"/>
                </a:lnTo>
                <a:lnTo>
                  <a:pt x="892982" y="292100"/>
                </a:lnTo>
                <a:lnTo>
                  <a:pt x="834548" y="292100"/>
                </a:lnTo>
                <a:lnTo>
                  <a:pt x="814102" y="304800"/>
                </a:lnTo>
                <a:lnTo>
                  <a:pt x="795053" y="317500"/>
                </a:lnTo>
                <a:lnTo>
                  <a:pt x="777292" y="330200"/>
                </a:lnTo>
                <a:close/>
              </a:path>
              <a:path w="907415" h="1511300">
                <a:moveTo>
                  <a:pt x="450679" y="76200"/>
                </a:moveTo>
                <a:lnTo>
                  <a:pt x="381506" y="76200"/>
                </a:lnTo>
                <a:lnTo>
                  <a:pt x="387940" y="63500"/>
                </a:lnTo>
                <a:lnTo>
                  <a:pt x="464781" y="63500"/>
                </a:lnTo>
                <a:lnTo>
                  <a:pt x="450679" y="76200"/>
                </a:lnTo>
                <a:close/>
              </a:path>
              <a:path w="907415" h="1511300">
                <a:moveTo>
                  <a:pt x="589740" y="76200"/>
                </a:moveTo>
                <a:lnTo>
                  <a:pt x="486883" y="76200"/>
                </a:lnTo>
                <a:lnTo>
                  <a:pt x="503905" y="63500"/>
                </a:lnTo>
                <a:lnTo>
                  <a:pt x="595305" y="63500"/>
                </a:lnTo>
                <a:lnTo>
                  <a:pt x="589740" y="76200"/>
                </a:lnTo>
                <a:close/>
              </a:path>
              <a:path w="907415" h="1511300">
                <a:moveTo>
                  <a:pt x="627828" y="114300"/>
                </a:moveTo>
                <a:lnTo>
                  <a:pt x="114611" y="114300"/>
                </a:lnTo>
                <a:lnTo>
                  <a:pt x="125672" y="101600"/>
                </a:lnTo>
                <a:lnTo>
                  <a:pt x="639218" y="101600"/>
                </a:lnTo>
                <a:lnTo>
                  <a:pt x="627828" y="114300"/>
                </a:lnTo>
                <a:close/>
              </a:path>
              <a:path w="907415" h="1511300">
                <a:moveTo>
                  <a:pt x="415634" y="1511300"/>
                </a:moveTo>
                <a:lnTo>
                  <a:pt x="173651" y="1511300"/>
                </a:lnTo>
                <a:lnTo>
                  <a:pt x="168202" y="1498600"/>
                </a:lnTo>
                <a:lnTo>
                  <a:pt x="164830" y="1485900"/>
                </a:lnTo>
                <a:lnTo>
                  <a:pt x="158486" y="1485900"/>
                </a:lnTo>
                <a:lnTo>
                  <a:pt x="158649" y="1473200"/>
                </a:lnTo>
                <a:lnTo>
                  <a:pt x="158880" y="1422400"/>
                </a:lnTo>
                <a:lnTo>
                  <a:pt x="156897" y="1371600"/>
                </a:lnTo>
                <a:lnTo>
                  <a:pt x="152986" y="1320800"/>
                </a:lnTo>
                <a:lnTo>
                  <a:pt x="147433" y="1270000"/>
                </a:lnTo>
                <a:lnTo>
                  <a:pt x="140523" y="1206500"/>
                </a:lnTo>
                <a:lnTo>
                  <a:pt x="132542" y="1155700"/>
                </a:lnTo>
                <a:lnTo>
                  <a:pt x="123776" y="1104900"/>
                </a:lnTo>
                <a:lnTo>
                  <a:pt x="114511" y="1054100"/>
                </a:lnTo>
                <a:lnTo>
                  <a:pt x="98439" y="965200"/>
                </a:lnTo>
                <a:lnTo>
                  <a:pt x="87702" y="914400"/>
                </a:lnTo>
                <a:lnTo>
                  <a:pt x="79870" y="863600"/>
                </a:lnTo>
                <a:lnTo>
                  <a:pt x="70920" y="800100"/>
                </a:lnTo>
                <a:lnTo>
                  <a:pt x="65378" y="762000"/>
                </a:lnTo>
                <a:lnTo>
                  <a:pt x="59343" y="736600"/>
                </a:lnTo>
                <a:lnTo>
                  <a:pt x="52612" y="698500"/>
                </a:lnTo>
                <a:lnTo>
                  <a:pt x="50037" y="685800"/>
                </a:lnTo>
                <a:lnTo>
                  <a:pt x="33914" y="609600"/>
                </a:lnTo>
                <a:lnTo>
                  <a:pt x="25882" y="571500"/>
                </a:lnTo>
                <a:lnTo>
                  <a:pt x="18432" y="533400"/>
                </a:lnTo>
                <a:lnTo>
                  <a:pt x="11924" y="495300"/>
                </a:lnTo>
                <a:lnTo>
                  <a:pt x="5211" y="444500"/>
                </a:lnTo>
                <a:lnTo>
                  <a:pt x="814" y="393700"/>
                </a:lnTo>
                <a:lnTo>
                  <a:pt x="0" y="330200"/>
                </a:lnTo>
                <a:lnTo>
                  <a:pt x="4030" y="279400"/>
                </a:lnTo>
                <a:lnTo>
                  <a:pt x="14171" y="241300"/>
                </a:lnTo>
                <a:lnTo>
                  <a:pt x="31686" y="190500"/>
                </a:lnTo>
                <a:lnTo>
                  <a:pt x="57839" y="152400"/>
                </a:lnTo>
                <a:lnTo>
                  <a:pt x="93895" y="127000"/>
                </a:lnTo>
                <a:lnTo>
                  <a:pt x="104006" y="114300"/>
                </a:lnTo>
                <a:lnTo>
                  <a:pt x="603964" y="114300"/>
                </a:lnTo>
                <a:lnTo>
                  <a:pt x="589377" y="127000"/>
                </a:lnTo>
                <a:lnTo>
                  <a:pt x="225046" y="127000"/>
                </a:lnTo>
                <a:lnTo>
                  <a:pt x="205376" y="139700"/>
                </a:lnTo>
                <a:lnTo>
                  <a:pt x="156807" y="152400"/>
                </a:lnTo>
                <a:lnTo>
                  <a:pt x="118570" y="177800"/>
                </a:lnTo>
                <a:lnTo>
                  <a:pt x="72170" y="254000"/>
                </a:lnTo>
                <a:lnTo>
                  <a:pt x="60334" y="304800"/>
                </a:lnTo>
                <a:lnTo>
                  <a:pt x="57038" y="368300"/>
                </a:lnTo>
                <a:lnTo>
                  <a:pt x="59638" y="419100"/>
                </a:lnTo>
                <a:lnTo>
                  <a:pt x="65489" y="469900"/>
                </a:lnTo>
                <a:lnTo>
                  <a:pt x="71707" y="508000"/>
                </a:lnTo>
                <a:lnTo>
                  <a:pt x="78964" y="546100"/>
                </a:lnTo>
                <a:lnTo>
                  <a:pt x="86870" y="584200"/>
                </a:lnTo>
                <a:lnTo>
                  <a:pt x="101542" y="660400"/>
                </a:lnTo>
                <a:lnTo>
                  <a:pt x="104751" y="673100"/>
                </a:lnTo>
                <a:lnTo>
                  <a:pt x="107903" y="685800"/>
                </a:lnTo>
                <a:lnTo>
                  <a:pt x="114258" y="723900"/>
                </a:lnTo>
                <a:lnTo>
                  <a:pt x="120020" y="762000"/>
                </a:lnTo>
                <a:lnTo>
                  <a:pt x="125356" y="787400"/>
                </a:lnTo>
                <a:lnTo>
                  <a:pt x="134273" y="850900"/>
                </a:lnTo>
                <a:lnTo>
                  <a:pt x="138238" y="876300"/>
                </a:lnTo>
                <a:lnTo>
                  <a:pt x="142390" y="901700"/>
                </a:lnTo>
                <a:lnTo>
                  <a:pt x="146792" y="927100"/>
                </a:lnTo>
                <a:lnTo>
                  <a:pt x="150587" y="952500"/>
                </a:lnTo>
                <a:lnTo>
                  <a:pt x="154484" y="965200"/>
                </a:lnTo>
                <a:lnTo>
                  <a:pt x="158453" y="990600"/>
                </a:lnTo>
                <a:lnTo>
                  <a:pt x="162463" y="1016000"/>
                </a:lnTo>
                <a:lnTo>
                  <a:pt x="171445" y="1066800"/>
                </a:lnTo>
                <a:lnTo>
                  <a:pt x="180158" y="1104900"/>
                </a:lnTo>
                <a:lnTo>
                  <a:pt x="188265" y="1155700"/>
                </a:lnTo>
                <a:lnTo>
                  <a:pt x="195430" y="1206500"/>
                </a:lnTo>
                <a:lnTo>
                  <a:pt x="201315" y="1257300"/>
                </a:lnTo>
                <a:lnTo>
                  <a:pt x="205584" y="1308100"/>
                </a:lnTo>
                <a:lnTo>
                  <a:pt x="207900" y="1346200"/>
                </a:lnTo>
                <a:lnTo>
                  <a:pt x="207925" y="1397000"/>
                </a:lnTo>
                <a:lnTo>
                  <a:pt x="205324" y="1447800"/>
                </a:lnTo>
                <a:lnTo>
                  <a:pt x="568939" y="1447800"/>
                </a:lnTo>
                <a:lnTo>
                  <a:pt x="556064" y="1460500"/>
                </a:lnTo>
                <a:lnTo>
                  <a:pt x="545128" y="1460500"/>
                </a:lnTo>
                <a:lnTo>
                  <a:pt x="524040" y="1473200"/>
                </a:lnTo>
                <a:lnTo>
                  <a:pt x="502279" y="1485900"/>
                </a:lnTo>
                <a:lnTo>
                  <a:pt x="479523" y="1498600"/>
                </a:lnTo>
                <a:lnTo>
                  <a:pt x="430727" y="1498600"/>
                </a:lnTo>
                <a:lnTo>
                  <a:pt x="415634" y="1511300"/>
                </a:lnTo>
                <a:close/>
              </a:path>
              <a:path w="907415" h="1511300">
                <a:moveTo>
                  <a:pt x="719674" y="127000"/>
                </a:moveTo>
                <a:lnTo>
                  <a:pt x="632927" y="127000"/>
                </a:lnTo>
                <a:lnTo>
                  <a:pt x="644652" y="114300"/>
                </a:lnTo>
                <a:lnTo>
                  <a:pt x="719743" y="114300"/>
                </a:lnTo>
                <a:lnTo>
                  <a:pt x="719674" y="127000"/>
                </a:lnTo>
                <a:close/>
              </a:path>
              <a:path w="907415" h="1511300">
                <a:moveTo>
                  <a:pt x="567526" y="139700"/>
                </a:moveTo>
                <a:lnTo>
                  <a:pt x="388252" y="139700"/>
                </a:lnTo>
                <a:lnTo>
                  <a:pt x="353470" y="127000"/>
                </a:lnTo>
                <a:lnTo>
                  <a:pt x="562418" y="127000"/>
                </a:lnTo>
                <a:lnTo>
                  <a:pt x="567526" y="139700"/>
                </a:lnTo>
                <a:close/>
              </a:path>
              <a:path w="907415" h="1511300">
                <a:moveTo>
                  <a:pt x="623480" y="177800"/>
                </a:moveTo>
                <a:lnTo>
                  <a:pt x="513927" y="177800"/>
                </a:lnTo>
                <a:lnTo>
                  <a:pt x="486777" y="165100"/>
                </a:lnTo>
                <a:lnTo>
                  <a:pt x="457209" y="152400"/>
                </a:lnTo>
                <a:lnTo>
                  <a:pt x="425030" y="139700"/>
                </a:lnTo>
                <a:lnTo>
                  <a:pt x="589503" y="139700"/>
                </a:lnTo>
                <a:lnTo>
                  <a:pt x="601793" y="127000"/>
                </a:lnTo>
                <a:lnTo>
                  <a:pt x="715182" y="127000"/>
                </a:lnTo>
                <a:lnTo>
                  <a:pt x="701983" y="139700"/>
                </a:lnTo>
                <a:lnTo>
                  <a:pt x="686939" y="152400"/>
                </a:lnTo>
                <a:lnTo>
                  <a:pt x="655141" y="152400"/>
                </a:lnTo>
                <a:lnTo>
                  <a:pt x="645262" y="165100"/>
                </a:lnTo>
                <a:lnTo>
                  <a:pt x="620413" y="165100"/>
                </a:lnTo>
                <a:lnTo>
                  <a:pt x="623480" y="177800"/>
                </a:lnTo>
                <a:close/>
              </a:path>
              <a:path w="907415" h="1511300">
                <a:moveTo>
                  <a:pt x="718474" y="190500"/>
                </a:moveTo>
                <a:lnTo>
                  <a:pt x="540388" y="190500"/>
                </a:lnTo>
                <a:lnTo>
                  <a:pt x="538857" y="177800"/>
                </a:lnTo>
                <a:lnTo>
                  <a:pt x="739763" y="177800"/>
                </a:lnTo>
                <a:lnTo>
                  <a:pt x="718474" y="190500"/>
                </a:lnTo>
                <a:close/>
              </a:path>
              <a:path w="907415" h="1511300">
                <a:moveTo>
                  <a:pt x="718719" y="266700"/>
                </a:moveTo>
                <a:lnTo>
                  <a:pt x="632848" y="266700"/>
                </a:lnTo>
                <a:lnTo>
                  <a:pt x="625337" y="254000"/>
                </a:lnTo>
                <a:lnTo>
                  <a:pt x="617240" y="241300"/>
                </a:lnTo>
                <a:lnTo>
                  <a:pt x="608578" y="241300"/>
                </a:lnTo>
                <a:lnTo>
                  <a:pt x="599372" y="228600"/>
                </a:lnTo>
                <a:lnTo>
                  <a:pt x="689974" y="228600"/>
                </a:lnTo>
                <a:lnTo>
                  <a:pt x="695776" y="215900"/>
                </a:lnTo>
                <a:lnTo>
                  <a:pt x="712107" y="215900"/>
                </a:lnTo>
                <a:lnTo>
                  <a:pt x="717468" y="203200"/>
                </a:lnTo>
                <a:lnTo>
                  <a:pt x="722903" y="203200"/>
                </a:lnTo>
                <a:lnTo>
                  <a:pt x="740605" y="190500"/>
                </a:lnTo>
                <a:lnTo>
                  <a:pt x="746912" y="177800"/>
                </a:lnTo>
                <a:lnTo>
                  <a:pt x="791751" y="177800"/>
                </a:lnTo>
                <a:lnTo>
                  <a:pt x="787898" y="203200"/>
                </a:lnTo>
                <a:lnTo>
                  <a:pt x="775953" y="215900"/>
                </a:lnTo>
                <a:lnTo>
                  <a:pt x="743567" y="241300"/>
                </a:lnTo>
                <a:lnTo>
                  <a:pt x="738580" y="254000"/>
                </a:lnTo>
                <a:lnTo>
                  <a:pt x="734235" y="254000"/>
                </a:lnTo>
                <a:lnTo>
                  <a:pt x="718719" y="266700"/>
                </a:lnTo>
                <a:close/>
              </a:path>
              <a:path w="907415" h="1511300">
                <a:moveTo>
                  <a:pt x="677557" y="203200"/>
                </a:moveTo>
                <a:lnTo>
                  <a:pt x="565714" y="203200"/>
                </a:lnTo>
                <a:lnTo>
                  <a:pt x="555029" y="190500"/>
                </a:lnTo>
                <a:lnTo>
                  <a:pt x="699207" y="190500"/>
                </a:lnTo>
                <a:lnTo>
                  <a:pt x="677557" y="203200"/>
                </a:lnTo>
                <a:close/>
              </a:path>
              <a:path w="907415" h="1511300">
                <a:moveTo>
                  <a:pt x="661093" y="215900"/>
                </a:moveTo>
                <a:lnTo>
                  <a:pt x="585506" y="215900"/>
                </a:lnTo>
                <a:lnTo>
                  <a:pt x="575883" y="203200"/>
                </a:lnTo>
                <a:lnTo>
                  <a:pt x="655914" y="203200"/>
                </a:lnTo>
                <a:lnTo>
                  <a:pt x="661093" y="215900"/>
                </a:lnTo>
                <a:close/>
              </a:path>
              <a:path w="907415" h="1511300">
                <a:moveTo>
                  <a:pt x="670942" y="228600"/>
                </a:moveTo>
                <a:lnTo>
                  <a:pt x="597294" y="228600"/>
                </a:lnTo>
                <a:lnTo>
                  <a:pt x="592965" y="215900"/>
                </a:lnTo>
                <a:lnTo>
                  <a:pt x="666103" y="215900"/>
                </a:lnTo>
                <a:lnTo>
                  <a:pt x="670942" y="228600"/>
                </a:lnTo>
                <a:close/>
              </a:path>
              <a:path w="907415" h="1511300">
                <a:moveTo>
                  <a:pt x="568939" y="1447800"/>
                </a:moveTo>
                <a:lnTo>
                  <a:pt x="434428" y="1447800"/>
                </a:lnTo>
                <a:lnTo>
                  <a:pt x="462053" y="1435100"/>
                </a:lnTo>
                <a:lnTo>
                  <a:pt x="484550" y="1422400"/>
                </a:lnTo>
                <a:lnTo>
                  <a:pt x="506619" y="1384300"/>
                </a:lnTo>
                <a:lnTo>
                  <a:pt x="520230" y="1346200"/>
                </a:lnTo>
                <a:lnTo>
                  <a:pt x="528107" y="1295400"/>
                </a:lnTo>
                <a:lnTo>
                  <a:pt x="532976" y="1244600"/>
                </a:lnTo>
                <a:lnTo>
                  <a:pt x="534591" y="1231900"/>
                </a:lnTo>
                <a:lnTo>
                  <a:pt x="535422" y="1231900"/>
                </a:lnTo>
                <a:lnTo>
                  <a:pt x="536301" y="1219200"/>
                </a:lnTo>
                <a:lnTo>
                  <a:pt x="533045" y="1219200"/>
                </a:lnTo>
                <a:lnTo>
                  <a:pt x="528935" y="1193800"/>
                </a:lnTo>
                <a:lnTo>
                  <a:pt x="529814" y="1181100"/>
                </a:lnTo>
                <a:lnTo>
                  <a:pt x="535629" y="1168400"/>
                </a:lnTo>
                <a:lnTo>
                  <a:pt x="546332" y="1155700"/>
                </a:lnTo>
                <a:lnTo>
                  <a:pt x="554808" y="1104900"/>
                </a:lnTo>
                <a:lnTo>
                  <a:pt x="564602" y="1066800"/>
                </a:lnTo>
                <a:lnTo>
                  <a:pt x="575673" y="1028700"/>
                </a:lnTo>
                <a:lnTo>
                  <a:pt x="587978" y="977900"/>
                </a:lnTo>
                <a:lnTo>
                  <a:pt x="599579" y="939800"/>
                </a:lnTo>
                <a:lnTo>
                  <a:pt x="611153" y="889000"/>
                </a:lnTo>
                <a:lnTo>
                  <a:pt x="622480" y="850900"/>
                </a:lnTo>
                <a:lnTo>
                  <a:pt x="633343" y="800100"/>
                </a:lnTo>
                <a:lnTo>
                  <a:pt x="643524" y="749300"/>
                </a:lnTo>
                <a:lnTo>
                  <a:pt x="652804" y="698500"/>
                </a:lnTo>
                <a:lnTo>
                  <a:pt x="660965" y="647700"/>
                </a:lnTo>
                <a:lnTo>
                  <a:pt x="667789" y="596900"/>
                </a:lnTo>
                <a:lnTo>
                  <a:pt x="673058" y="558800"/>
                </a:lnTo>
                <a:lnTo>
                  <a:pt x="676231" y="508000"/>
                </a:lnTo>
                <a:lnTo>
                  <a:pt x="677257" y="457200"/>
                </a:lnTo>
                <a:lnTo>
                  <a:pt x="674458" y="406400"/>
                </a:lnTo>
                <a:lnTo>
                  <a:pt x="666154" y="355600"/>
                </a:lnTo>
                <a:lnTo>
                  <a:pt x="650665" y="304800"/>
                </a:lnTo>
                <a:lnTo>
                  <a:pt x="628088" y="304800"/>
                </a:lnTo>
                <a:lnTo>
                  <a:pt x="621665" y="292100"/>
                </a:lnTo>
                <a:lnTo>
                  <a:pt x="622275" y="279400"/>
                </a:lnTo>
                <a:lnTo>
                  <a:pt x="628335" y="279400"/>
                </a:lnTo>
                <a:lnTo>
                  <a:pt x="630413" y="266700"/>
                </a:lnTo>
                <a:lnTo>
                  <a:pt x="705363" y="266700"/>
                </a:lnTo>
                <a:lnTo>
                  <a:pt x="698517" y="279400"/>
                </a:lnTo>
                <a:lnTo>
                  <a:pt x="703518" y="292100"/>
                </a:lnTo>
                <a:lnTo>
                  <a:pt x="708119" y="304800"/>
                </a:lnTo>
                <a:lnTo>
                  <a:pt x="712315" y="317500"/>
                </a:lnTo>
                <a:lnTo>
                  <a:pt x="716103" y="330200"/>
                </a:lnTo>
                <a:lnTo>
                  <a:pt x="777292" y="330200"/>
                </a:lnTo>
                <a:lnTo>
                  <a:pt x="760710" y="342900"/>
                </a:lnTo>
                <a:lnTo>
                  <a:pt x="755818" y="355600"/>
                </a:lnTo>
                <a:lnTo>
                  <a:pt x="743863" y="368300"/>
                </a:lnTo>
                <a:lnTo>
                  <a:pt x="738348" y="368300"/>
                </a:lnTo>
                <a:lnTo>
                  <a:pt x="732660" y="381000"/>
                </a:lnTo>
                <a:lnTo>
                  <a:pt x="726755" y="381000"/>
                </a:lnTo>
                <a:lnTo>
                  <a:pt x="728466" y="393700"/>
                </a:lnTo>
                <a:lnTo>
                  <a:pt x="729935" y="406400"/>
                </a:lnTo>
                <a:lnTo>
                  <a:pt x="731157" y="419100"/>
                </a:lnTo>
                <a:lnTo>
                  <a:pt x="732125" y="431800"/>
                </a:lnTo>
                <a:lnTo>
                  <a:pt x="794565" y="431800"/>
                </a:lnTo>
                <a:lnTo>
                  <a:pt x="781911" y="444500"/>
                </a:lnTo>
                <a:lnTo>
                  <a:pt x="768567" y="457200"/>
                </a:lnTo>
                <a:lnTo>
                  <a:pt x="754048" y="469900"/>
                </a:lnTo>
                <a:lnTo>
                  <a:pt x="737870" y="482600"/>
                </a:lnTo>
                <a:lnTo>
                  <a:pt x="733572" y="482600"/>
                </a:lnTo>
                <a:lnTo>
                  <a:pt x="733158" y="508000"/>
                </a:lnTo>
                <a:lnTo>
                  <a:pt x="731937" y="533400"/>
                </a:lnTo>
                <a:lnTo>
                  <a:pt x="729904" y="571500"/>
                </a:lnTo>
                <a:lnTo>
                  <a:pt x="727055" y="596900"/>
                </a:lnTo>
                <a:lnTo>
                  <a:pt x="791845" y="596900"/>
                </a:lnTo>
                <a:lnTo>
                  <a:pt x="786031" y="609600"/>
                </a:lnTo>
                <a:lnTo>
                  <a:pt x="780171" y="609600"/>
                </a:lnTo>
                <a:lnTo>
                  <a:pt x="774197" y="622300"/>
                </a:lnTo>
                <a:lnTo>
                  <a:pt x="760983" y="635000"/>
                </a:lnTo>
                <a:lnTo>
                  <a:pt x="747239" y="647700"/>
                </a:lnTo>
                <a:lnTo>
                  <a:pt x="732652" y="660400"/>
                </a:lnTo>
                <a:lnTo>
                  <a:pt x="716907" y="673100"/>
                </a:lnTo>
                <a:lnTo>
                  <a:pt x="713349" y="685800"/>
                </a:lnTo>
                <a:lnTo>
                  <a:pt x="709387" y="711200"/>
                </a:lnTo>
                <a:lnTo>
                  <a:pt x="704987" y="736600"/>
                </a:lnTo>
                <a:lnTo>
                  <a:pt x="700111" y="762000"/>
                </a:lnTo>
                <a:lnTo>
                  <a:pt x="806139" y="762000"/>
                </a:lnTo>
                <a:lnTo>
                  <a:pt x="798551" y="787400"/>
                </a:lnTo>
                <a:lnTo>
                  <a:pt x="739059" y="787400"/>
                </a:lnTo>
                <a:lnTo>
                  <a:pt x="733299" y="800100"/>
                </a:lnTo>
                <a:lnTo>
                  <a:pt x="727612" y="800100"/>
                </a:lnTo>
                <a:lnTo>
                  <a:pt x="722008" y="812800"/>
                </a:lnTo>
                <a:lnTo>
                  <a:pt x="716497" y="812800"/>
                </a:lnTo>
                <a:lnTo>
                  <a:pt x="704487" y="838200"/>
                </a:lnTo>
                <a:lnTo>
                  <a:pt x="693320" y="850900"/>
                </a:lnTo>
                <a:lnTo>
                  <a:pt x="682915" y="863600"/>
                </a:lnTo>
                <a:lnTo>
                  <a:pt x="673189" y="876300"/>
                </a:lnTo>
                <a:lnTo>
                  <a:pt x="671609" y="887691"/>
                </a:lnTo>
                <a:lnTo>
                  <a:pt x="670622" y="889000"/>
                </a:lnTo>
                <a:lnTo>
                  <a:pt x="765608" y="889000"/>
                </a:lnTo>
                <a:lnTo>
                  <a:pt x="756318" y="914400"/>
                </a:lnTo>
                <a:lnTo>
                  <a:pt x="752514" y="927100"/>
                </a:lnTo>
                <a:lnTo>
                  <a:pt x="692426" y="927100"/>
                </a:lnTo>
                <a:lnTo>
                  <a:pt x="686808" y="939800"/>
                </a:lnTo>
                <a:lnTo>
                  <a:pt x="679365" y="952500"/>
                </a:lnTo>
                <a:lnTo>
                  <a:pt x="669996" y="965200"/>
                </a:lnTo>
                <a:lnTo>
                  <a:pt x="663338" y="965200"/>
                </a:lnTo>
                <a:lnTo>
                  <a:pt x="656379" y="977900"/>
                </a:lnTo>
                <a:lnTo>
                  <a:pt x="648938" y="990600"/>
                </a:lnTo>
                <a:lnTo>
                  <a:pt x="640833" y="990600"/>
                </a:lnTo>
                <a:lnTo>
                  <a:pt x="636973" y="1003300"/>
                </a:lnTo>
                <a:lnTo>
                  <a:pt x="633421" y="1016000"/>
                </a:lnTo>
                <a:lnTo>
                  <a:pt x="724570" y="1016000"/>
                </a:lnTo>
                <a:lnTo>
                  <a:pt x="714980" y="1041400"/>
                </a:lnTo>
                <a:lnTo>
                  <a:pt x="708870" y="1066800"/>
                </a:lnTo>
                <a:lnTo>
                  <a:pt x="648292" y="1066800"/>
                </a:lnTo>
                <a:lnTo>
                  <a:pt x="641196" y="1079500"/>
                </a:lnTo>
                <a:lnTo>
                  <a:pt x="632617" y="1092200"/>
                </a:lnTo>
                <a:lnTo>
                  <a:pt x="702759" y="1092200"/>
                </a:lnTo>
                <a:lnTo>
                  <a:pt x="696103" y="1130300"/>
                </a:lnTo>
                <a:lnTo>
                  <a:pt x="638776" y="1130300"/>
                </a:lnTo>
                <a:lnTo>
                  <a:pt x="628118" y="1143000"/>
                </a:lnTo>
                <a:lnTo>
                  <a:pt x="618262" y="1143000"/>
                </a:lnTo>
                <a:lnTo>
                  <a:pt x="609228" y="1155700"/>
                </a:lnTo>
                <a:lnTo>
                  <a:pt x="601034" y="1168400"/>
                </a:lnTo>
                <a:lnTo>
                  <a:pt x="599520" y="1181100"/>
                </a:lnTo>
                <a:lnTo>
                  <a:pt x="598148" y="1181100"/>
                </a:lnTo>
                <a:lnTo>
                  <a:pt x="596894" y="1193800"/>
                </a:lnTo>
                <a:lnTo>
                  <a:pt x="595732" y="1206500"/>
                </a:lnTo>
                <a:lnTo>
                  <a:pt x="689028" y="1206500"/>
                </a:lnTo>
                <a:lnTo>
                  <a:pt x="688902" y="1219200"/>
                </a:lnTo>
                <a:lnTo>
                  <a:pt x="687957" y="1244600"/>
                </a:lnTo>
                <a:lnTo>
                  <a:pt x="630113" y="1244600"/>
                </a:lnTo>
                <a:lnTo>
                  <a:pt x="618528" y="1257300"/>
                </a:lnTo>
                <a:lnTo>
                  <a:pt x="607547" y="1270000"/>
                </a:lnTo>
                <a:lnTo>
                  <a:pt x="597159" y="1282700"/>
                </a:lnTo>
                <a:lnTo>
                  <a:pt x="587352" y="1295400"/>
                </a:lnTo>
                <a:lnTo>
                  <a:pt x="586346" y="1295400"/>
                </a:lnTo>
                <a:lnTo>
                  <a:pt x="585220" y="1308100"/>
                </a:lnTo>
                <a:lnTo>
                  <a:pt x="583962" y="1308100"/>
                </a:lnTo>
                <a:lnTo>
                  <a:pt x="582560" y="1320800"/>
                </a:lnTo>
                <a:lnTo>
                  <a:pt x="677378" y="1320800"/>
                </a:lnTo>
                <a:lnTo>
                  <a:pt x="668231" y="1346200"/>
                </a:lnTo>
                <a:lnTo>
                  <a:pt x="642248" y="1384300"/>
                </a:lnTo>
                <a:lnTo>
                  <a:pt x="624528" y="1397000"/>
                </a:lnTo>
                <a:lnTo>
                  <a:pt x="604510" y="1422400"/>
                </a:lnTo>
                <a:lnTo>
                  <a:pt x="581814" y="1435100"/>
                </a:lnTo>
                <a:lnTo>
                  <a:pt x="568939" y="1447800"/>
                </a:lnTo>
                <a:close/>
              </a:path>
              <a:path w="907415" h="1511300">
                <a:moveTo>
                  <a:pt x="806139" y="762000"/>
                </a:moveTo>
                <a:lnTo>
                  <a:pt x="700111" y="762000"/>
                </a:lnTo>
                <a:lnTo>
                  <a:pt x="714501" y="749300"/>
                </a:lnTo>
                <a:lnTo>
                  <a:pt x="730725" y="723900"/>
                </a:lnTo>
                <a:lnTo>
                  <a:pt x="748419" y="711200"/>
                </a:lnTo>
                <a:lnTo>
                  <a:pt x="767217" y="711200"/>
                </a:lnTo>
                <a:lnTo>
                  <a:pt x="777775" y="673100"/>
                </a:lnTo>
                <a:lnTo>
                  <a:pt x="783012" y="660400"/>
                </a:lnTo>
                <a:lnTo>
                  <a:pt x="788211" y="647700"/>
                </a:lnTo>
                <a:lnTo>
                  <a:pt x="792582" y="635000"/>
                </a:lnTo>
                <a:lnTo>
                  <a:pt x="797115" y="622300"/>
                </a:lnTo>
                <a:lnTo>
                  <a:pt x="801752" y="596900"/>
                </a:lnTo>
                <a:lnTo>
                  <a:pt x="806437" y="584200"/>
                </a:lnTo>
                <a:lnTo>
                  <a:pt x="744913" y="584200"/>
                </a:lnTo>
                <a:lnTo>
                  <a:pt x="753958" y="571500"/>
                </a:lnTo>
                <a:lnTo>
                  <a:pt x="769947" y="558800"/>
                </a:lnTo>
                <a:lnTo>
                  <a:pt x="773340" y="558800"/>
                </a:lnTo>
                <a:lnTo>
                  <a:pt x="787998" y="546100"/>
                </a:lnTo>
                <a:lnTo>
                  <a:pt x="802380" y="533400"/>
                </a:lnTo>
                <a:lnTo>
                  <a:pt x="816045" y="520700"/>
                </a:lnTo>
                <a:lnTo>
                  <a:pt x="828552" y="508000"/>
                </a:lnTo>
                <a:lnTo>
                  <a:pt x="836328" y="469900"/>
                </a:lnTo>
                <a:lnTo>
                  <a:pt x="842280" y="444500"/>
                </a:lnTo>
                <a:lnTo>
                  <a:pt x="846433" y="406400"/>
                </a:lnTo>
                <a:lnTo>
                  <a:pt x="848809" y="381000"/>
                </a:lnTo>
                <a:lnTo>
                  <a:pt x="790299" y="381000"/>
                </a:lnTo>
                <a:lnTo>
                  <a:pt x="805715" y="368300"/>
                </a:lnTo>
                <a:lnTo>
                  <a:pt x="820388" y="355600"/>
                </a:lnTo>
                <a:lnTo>
                  <a:pt x="834532" y="342900"/>
                </a:lnTo>
                <a:lnTo>
                  <a:pt x="848362" y="330200"/>
                </a:lnTo>
                <a:lnTo>
                  <a:pt x="847442" y="317500"/>
                </a:lnTo>
                <a:lnTo>
                  <a:pt x="846259" y="304800"/>
                </a:lnTo>
                <a:lnTo>
                  <a:pt x="844810" y="304800"/>
                </a:lnTo>
                <a:lnTo>
                  <a:pt x="843091" y="292100"/>
                </a:lnTo>
                <a:lnTo>
                  <a:pt x="892982" y="292100"/>
                </a:lnTo>
                <a:lnTo>
                  <a:pt x="896793" y="317500"/>
                </a:lnTo>
                <a:lnTo>
                  <a:pt x="902359" y="317500"/>
                </a:lnTo>
                <a:lnTo>
                  <a:pt x="906241" y="330200"/>
                </a:lnTo>
                <a:lnTo>
                  <a:pt x="907377" y="342900"/>
                </a:lnTo>
                <a:lnTo>
                  <a:pt x="899260" y="342900"/>
                </a:lnTo>
                <a:lnTo>
                  <a:pt x="899447" y="381000"/>
                </a:lnTo>
                <a:lnTo>
                  <a:pt x="897994" y="406400"/>
                </a:lnTo>
                <a:lnTo>
                  <a:pt x="894886" y="431800"/>
                </a:lnTo>
                <a:lnTo>
                  <a:pt x="890108" y="469900"/>
                </a:lnTo>
                <a:lnTo>
                  <a:pt x="896068" y="469900"/>
                </a:lnTo>
                <a:lnTo>
                  <a:pt x="901091" y="482600"/>
                </a:lnTo>
                <a:lnTo>
                  <a:pt x="903511" y="482600"/>
                </a:lnTo>
                <a:lnTo>
                  <a:pt x="904858" y="495300"/>
                </a:lnTo>
                <a:lnTo>
                  <a:pt x="904202" y="495300"/>
                </a:lnTo>
                <a:lnTo>
                  <a:pt x="901643" y="508000"/>
                </a:lnTo>
                <a:lnTo>
                  <a:pt x="889366" y="508000"/>
                </a:lnTo>
                <a:lnTo>
                  <a:pt x="885410" y="520700"/>
                </a:lnTo>
                <a:lnTo>
                  <a:pt x="879619" y="520700"/>
                </a:lnTo>
                <a:lnTo>
                  <a:pt x="873681" y="546100"/>
                </a:lnTo>
                <a:lnTo>
                  <a:pt x="866908" y="571500"/>
                </a:lnTo>
                <a:lnTo>
                  <a:pt x="859252" y="596900"/>
                </a:lnTo>
                <a:lnTo>
                  <a:pt x="850666" y="622300"/>
                </a:lnTo>
                <a:lnTo>
                  <a:pt x="838499" y="660400"/>
                </a:lnTo>
                <a:lnTo>
                  <a:pt x="826143" y="698500"/>
                </a:lnTo>
                <a:lnTo>
                  <a:pt x="813727" y="736600"/>
                </a:lnTo>
                <a:lnTo>
                  <a:pt x="806139" y="762000"/>
                </a:lnTo>
                <a:close/>
              </a:path>
              <a:path w="907415" h="1511300">
                <a:moveTo>
                  <a:pt x="803423" y="431800"/>
                </a:moveTo>
                <a:lnTo>
                  <a:pt x="732125" y="431800"/>
                </a:lnTo>
                <a:lnTo>
                  <a:pt x="742879" y="419100"/>
                </a:lnTo>
                <a:lnTo>
                  <a:pt x="754602" y="406400"/>
                </a:lnTo>
                <a:lnTo>
                  <a:pt x="778921" y="381000"/>
                </a:lnTo>
                <a:lnTo>
                  <a:pt x="848809" y="381000"/>
                </a:lnTo>
                <a:lnTo>
                  <a:pt x="839055" y="393700"/>
                </a:lnTo>
                <a:lnTo>
                  <a:pt x="829046" y="406400"/>
                </a:lnTo>
                <a:lnTo>
                  <a:pt x="818688" y="406400"/>
                </a:lnTo>
                <a:lnTo>
                  <a:pt x="807889" y="419100"/>
                </a:lnTo>
                <a:lnTo>
                  <a:pt x="803423" y="431800"/>
                </a:lnTo>
                <a:close/>
              </a:path>
              <a:path w="907415" h="1511300">
                <a:moveTo>
                  <a:pt x="800578" y="596900"/>
                </a:moveTo>
                <a:lnTo>
                  <a:pt x="727055" y="596900"/>
                </a:lnTo>
                <a:lnTo>
                  <a:pt x="735884" y="584200"/>
                </a:lnTo>
                <a:lnTo>
                  <a:pt x="806437" y="584200"/>
                </a:lnTo>
                <a:lnTo>
                  <a:pt x="800578" y="596900"/>
                </a:lnTo>
                <a:close/>
              </a:path>
              <a:path w="907415" h="1511300">
                <a:moveTo>
                  <a:pt x="765608" y="889000"/>
                </a:moveTo>
                <a:lnTo>
                  <a:pt x="671427" y="889000"/>
                </a:lnTo>
                <a:lnTo>
                  <a:pt x="671609" y="887691"/>
                </a:lnTo>
                <a:lnTo>
                  <a:pt x="689810" y="863600"/>
                </a:lnTo>
                <a:lnTo>
                  <a:pt x="699420" y="863600"/>
                </a:lnTo>
                <a:lnTo>
                  <a:pt x="713878" y="850900"/>
                </a:lnTo>
                <a:lnTo>
                  <a:pt x="723709" y="838200"/>
                </a:lnTo>
                <a:lnTo>
                  <a:pt x="731352" y="812800"/>
                </a:lnTo>
                <a:lnTo>
                  <a:pt x="739059" y="787400"/>
                </a:lnTo>
                <a:lnTo>
                  <a:pt x="798551" y="787400"/>
                </a:lnTo>
                <a:lnTo>
                  <a:pt x="790962" y="812800"/>
                </a:lnTo>
                <a:lnTo>
                  <a:pt x="780573" y="838200"/>
                </a:lnTo>
                <a:lnTo>
                  <a:pt x="770252" y="876300"/>
                </a:lnTo>
                <a:lnTo>
                  <a:pt x="765608" y="889000"/>
                </a:lnTo>
                <a:close/>
              </a:path>
              <a:path w="907415" h="1511300">
                <a:moveTo>
                  <a:pt x="671427" y="889000"/>
                </a:moveTo>
                <a:lnTo>
                  <a:pt x="670622" y="889000"/>
                </a:lnTo>
                <a:lnTo>
                  <a:pt x="671609" y="887691"/>
                </a:lnTo>
                <a:lnTo>
                  <a:pt x="671427" y="889000"/>
                </a:lnTo>
                <a:close/>
              </a:path>
              <a:path w="907415" h="1511300">
                <a:moveTo>
                  <a:pt x="724570" y="1016000"/>
                </a:moveTo>
                <a:lnTo>
                  <a:pt x="643055" y="1016000"/>
                </a:lnTo>
                <a:lnTo>
                  <a:pt x="652211" y="1003300"/>
                </a:lnTo>
                <a:lnTo>
                  <a:pt x="660626" y="990600"/>
                </a:lnTo>
                <a:lnTo>
                  <a:pt x="668034" y="977900"/>
                </a:lnTo>
                <a:lnTo>
                  <a:pt x="679596" y="977900"/>
                </a:lnTo>
                <a:lnTo>
                  <a:pt x="682699" y="965200"/>
                </a:lnTo>
                <a:lnTo>
                  <a:pt x="685867" y="952500"/>
                </a:lnTo>
                <a:lnTo>
                  <a:pt x="689107" y="939800"/>
                </a:lnTo>
                <a:lnTo>
                  <a:pt x="692426" y="927100"/>
                </a:lnTo>
                <a:lnTo>
                  <a:pt x="752514" y="927100"/>
                </a:lnTo>
                <a:lnTo>
                  <a:pt x="744724" y="952500"/>
                </a:lnTo>
                <a:lnTo>
                  <a:pt x="729364" y="1003300"/>
                </a:lnTo>
                <a:lnTo>
                  <a:pt x="724570" y="1016000"/>
                </a:lnTo>
                <a:close/>
              </a:path>
              <a:path w="907415" h="1511300">
                <a:moveTo>
                  <a:pt x="702759" y="1092200"/>
                </a:moveTo>
                <a:lnTo>
                  <a:pt x="648818" y="1092200"/>
                </a:lnTo>
                <a:lnTo>
                  <a:pt x="650712" y="1079500"/>
                </a:lnTo>
                <a:lnTo>
                  <a:pt x="652674" y="1079500"/>
                </a:lnTo>
                <a:lnTo>
                  <a:pt x="654715" y="1066800"/>
                </a:lnTo>
                <a:lnTo>
                  <a:pt x="708870" y="1066800"/>
                </a:lnTo>
                <a:lnTo>
                  <a:pt x="702759" y="1092200"/>
                </a:lnTo>
                <a:close/>
              </a:path>
              <a:path w="907415" h="1511300">
                <a:moveTo>
                  <a:pt x="689028" y="1206500"/>
                </a:moveTo>
                <a:lnTo>
                  <a:pt x="631596" y="1206500"/>
                </a:lnTo>
                <a:lnTo>
                  <a:pt x="631540" y="1193800"/>
                </a:lnTo>
                <a:lnTo>
                  <a:pt x="631999" y="1181100"/>
                </a:lnTo>
                <a:lnTo>
                  <a:pt x="633323" y="1168400"/>
                </a:lnTo>
                <a:lnTo>
                  <a:pt x="635862" y="1143000"/>
                </a:lnTo>
                <a:lnTo>
                  <a:pt x="637787" y="1143000"/>
                </a:lnTo>
                <a:lnTo>
                  <a:pt x="638776" y="1130300"/>
                </a:lnTo>
                <a:lnTo>
                  <a:pt x="696103" y="1130300"/>
                </a:lnTo>
                <a:lnTo>
                  <a:pt x="693884" y="1143000"/>
                </a:lnTo>
                <a:lnTo>
                  <a:pt x="689543" y="1181100"/>
                </a:lnTo>
                <a:lnTo>
                  <a:pt x="689320" y="1193800"/>
                </a:lnTo>
                <a:lnTo>
                  <a:pt x="689154" y="1193800"/>
                </a:lnTo>
                <a:lnTo>
                  <a:pt x="689028" y="1206500"/>
                </a:lnTo>
                <a:close/>
              </a:path>
              <a:path w="907415" h="1511300">
                <a:moveTo>
                  <a:pt x="677378" y="1320800"/>
                </a:moveTo>
                <a:lnTo>
                  <a:pt x="592291" y="1320800"/>
                </a:lnTo>
                <a:lnTo>
                  <a:pt x="597679" y="1308100"/>
                </a:lnTo>
                <a:lnTo>
                  <a:pt x="608067" y="1308100"/>
                </a:lnTo>
                <a:lnTo>
                  <a:pt x="612296" y="1295400"/>
                </a:lnTo>
                <a:lnTo>
                  <a:pt x="626788" y="1295400"/>
                </a:lnTo>
                <a:lnTo>
                  <a:pt x="629334" y="1282700"/>
                </a:lnTo>
                <a:lnTo>
                  <a:pt x="630874" y="1270000"/>
                </a:lnTo>
                <a:lnTo>
                  <a:pt x="631639" y="1257300"/>
                </a:lnTo>
                <a:lnTo>
                  <a:pt x="631859" y="1244600"/>
                </a:lnTo>
                <a:lnTo>
                  <a:pt x="687957" y="1244600"/>
                </a:lnTo>
                <a:lnTo>
                  <a:pt x="687484" y="1257300"/>
                </a:lnTo>
                <a:lnTo>
                  <a:pt x="681952" y="1308100"/>
                </a:lnTo>
                <a:lnTo>
                  <a:pt x="677378" y="1320800"/>
                </a:lnTo>
                <a:close/>
              </a:path>
              <a:path w="907415" h="1511300">
                <a:moveTo>
                  <a:pt x="455450" y="1511300"/>
                </a:moveTo>
                <a:lnTo>
                  <a:pt x="435572" y="1511300"/>
                </a:lnTo>
                <a:lnTo>
                  <a:pt x="430727" y="1498600"/>
                </a:lnTo>
                <a:lnTo>
                  <a:pt x="479523" y="1498600"/>
                </a:lnTo>
                <a:lnTo>
                  <a:pt x="455450" y="1511300"/>
                </a:lnTo>
                <a:close/>
              </a:path>
            </a:pathLst>
          </a:custGeom>
          <a:solidFill>
            <a:srgbClr val="DF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7767" y="8939127"/>
            <a:ext cx="424180" cy="446405"/>
          </a:xfrm>
          <a:custGeom>
            <a:avLst/>
            <a:gdLst/>
            <a:ahLst/>
            <a:cxnLst/>
            <a:rect l="l" t="t" r="r" b="b"/>
            <a:pathLst>
              <a:path w="424179" h="446404">
                <a:moveTo>
                  <a:pt x="375893" y="19617"/>
                </a:moveTo>
                <a:lnTo>
                  <a:pt x="166120" y="19617"/>
                </a:lnTo>
                <a:lnTo>
                  <a:pt x="191578" y="16586"/>
                </a:lnTo>
                <a:lnTo>
                  <a:pt x="217168" y="14098"/>
                </a:lnTo>
                <a:lnTo>
                  <a:pt x="321809" y="5755"/>
                </a:lnTo>
                <a:lnTo>
                  <a:pt x="339704" y="4022"/>
                </a:lnTo>
                <a:lnTo>
                  <a:pt x="345265" y="1513"/>
                </a:lnTo>
                <a:lnTo>
                  <a:pt x="350783" y="172"/>
                </a:lnTo>
                <a:lnTo>
                  <a:pt x="356159" y="0"/>
                </a:lnTo>
                <a:lnTo>
                  <a:pt x="361587" y="0"/>
                </a:lnTo>
                <a:lnTo>
                  <a:pt x="366579" y="2147"/>
                </a:lnTo>
                <a:lnTo>
                  <a:pt x="373155" y="8957"/>
                </a:lnTo>
                <a:lnTo>
                  <a:pt x="374806" y="13090"/>
                </a:lnTo>
                <a:lnTo>
                  <a:pt x="374717" y="17380"/>
                </a:lnTo>
                <a:lnTo>
                  <a:pt x="375893" y="19617"/>
                </a:lnTo>
                <a:close/>
              </a:path>
              <a:path w="424179" h="446404">
                <a:moveTo>
                  <a:pt x="83813" y="445948"/>
                </a:moveTo>
                <a:lnTo>
                  <a:pt x="74644" y="445948"/>
                </a:lnTo>
                <a:lnTo>
                  <a:pt x="67427" y="442071"/>
                </a:lnTo>
                <a:lnTo>
                  <a:pt x="59052" y="429573"/>
                </a:lnTo>
                <a:lnTo>
                  <a:pt x="57543" y="422266"/>
                </a:lnTo>
                <a:lnTo>
                  <a:pt x="58526" y="415372"/>
                </a:lnTo>
                <a:lnTo>
                  <a:pt x="55844" y="412465"/>
                </a:lnTo>
                <a:lnTo>
                  <a:pt x="44138" y="372628"/>
                </a:lnTo>
                <a:lnTo>
                  <a:pt x="31242" y="307353"/>
                </a:lnTo>
                <a:lnTo>
                  <a:pt x="26502" y="270692"/>
                </a:lnTo>
                <a:lnTo>
                  <a:pt x="24024" y="251116"/>
                </a:lnTo>
                <a:lnTo>
                  <a:pt x="11573" y="206523"/>
                </a:lnTo>
                <a:lnTo>
                  <a:pt x="1079" y="173150"/>
                </a:lnTo>
                <a:lnTo>
                  <a:pt x="118" y="168001"/>
                </a:lnTo>
                <a:lnTo>
                  <a:pt x="0" y="164743"/>
                </a:lnTo>
                <a:lnTo>
                  <a:pt x="200" y="160606"/>
                </a:lnTo>
                <a:lnTo>
                  <a:pt x="1902" y="154691"/>
                </a:lnTo>
                <a:lnTo>
                  <a:pt x="4945" y="149253"/>
                </a:lnTo>
                <a:lnTo>
                  <a:pt x="3599" y="146100"/>
                </a:lnTo>
                <a:lnTo>
                  <a:pt x="28494" y="92273"/>
                </a:lnTo>
                <a:lnTo>
                  <a:pt x="69247" y="55934"/>
                </a:lnTo>
                <a:lnTo>
                  <a:pt x="107865" y="28511"/>
                </a:lnTo>
                <a:lnTo>
                  <a:pt x="147862" y="15594"/>
                </a:lnTo>
                <a:lnTo>
                  <a:pt x="154164" y="15594"/>
                </a:lnTo>
                <a:lnTo>
                  <a:pt x="160076" y="16830"/>
                </a:lnTo>
                <a:lnTo>
                  <a:pt x="166120" y="19617"/>
                </a:lnTo>
                <a:lnTo>
                  <a:pt x="375893" y="19617"/>
                </a:lnTo>
                <a:lnTo>
                  <a:pt x="376584" y="20932"/>
                </a:lnTo>
                <a:lnTo>
                  <a:pt x="377500" y="24729"/>
                </a:lnTo>
                <a:lnTo>
                  <a:pt x="377395" y="28521"/>
                </a:lnTo>
                <a:lnTo>
                  <a:pt x="377929" y="59391"/>
                </a:lnTo>
                <a:lnTo>
                  <a:pt x="155700" y="59391"/>
                </a:lnTo>
                <a:lnTo>
                  <a:pt x="151849" y="61738"/>
                </a:lnTo>
                <a:lnTo>
                  <a:pt x="139835" y="67866"/>
                </a:lnTo>
                <a:lnTo>
                  <a:pt x="105904" y="88431"/>
                </a:lnTo>
                <a:lnTo>
                  <a:pt x="67114" y="118291"/>
                </a:lnTo>
                <a:lnTo>
                  <a:pt x="57853" y="126792"/>
                </a:lnTo>
                <a:lnTo>
                  <a:pt x="328092" y="126792"/>
                </a:lnTo>
                <a:lnTo>
                  <a:pt x="326948" y="129824"/>
                </a:lnTo>
                <a:lnTo>
                  <a:pt x="322019" y="142600"/>
                </a:lnTo>
                <a:lnTo>
                  <a:pt x="319773" y="148944"/>
                </a:lnTo>
                <a:lnTo>
                  <a:pt x="386907" y="148944"/>
                </a:lnTo>
                <a:lnTo>
                  <a:pt x="387673" y="153370"/>
                </a:lnTo>
                <a:lnTo>
                  <a:pt x="225925" y="153370"/>
                </a:lnTo>
                <a:lnTo>
                  <a:pt x="206243" y="154383"/>
                </a:lnTo>
                <a:lnTo>
                  <a:pt x="166062" y="160614"/>
                </a:lnTo>
                <a:lnTo>
                  <a:pt x="93079" y="175346"/>
                </a:lnTo>
                <a:lnTo>
                  <a:pt x="68574" y="180965"/>
                </a:lnTo>
                <a:lnTo>
                  <a:pt x="69662" y="183888"/>
                </a:lnTo>
                <a:lnTo>
                  <a:pt x="70146" y="187136"/>
                </a:lnTo>
                <a:lnTo>
                  <a:pt x="69489" y="195182"/>
                </a:lnTo>
                <a:lnTo>
                  <a:pt x="69257" y="200305"/>
                </a:lnTo>
                <a:lnTo>
                  <a:pt x="69163" y="206581"/>
                </a:lnTo>
                <a:lnTo>
                  <a:pt x="81020" y="246946"/>
                </a:lnTo>
                <a:lnTo>
                  <a:pt x="91860" y="289875"/>
                </a:lnTo>
                <a:lnTo>
                  <a:pt x="100307" y="334883"/>
                </a:lnTo>
                <a:lnTo>
                  <a:pt x="104985" y="381486"/>
                </a:lnTo>
                <a:lnTo>
                  <a:pt x="356204" y="381486"/>
                </a:lnTo>
                <a:lnTo>
                  <a:pt x="350424" y="385560"/>
                </a:lnTo>
                <a:lnTo>
                  <a:pt x="332093" y="397473"/>
                </a:lnTo>
                <a:lnTo>
                  <a:pt x="327464" y="400328"/>
                </a:lnTo>
                <a:lnTo>
                  <a:pt x="324515" y="401197"/>
                </a:lnTo>
                <a:lnTo>
                  <a:pt x="312056" y="401197"/>
                </a:lnTo>
                <a:lnTo>
                  <a:pt x="307922" y="404471"/>
                </a:lnTo>
                <a:lnTo>
                  <a:pt x="302777" y="406698"/>
                </a:lnTo>
                <a:lnTo>
                  <a:pt x="281134" y="410400"/>
                </a:lnTo>
                <a:lnTo>
                  <a:pt x="196668" y="422681"/>
                </a:lnTo>
                <a:lnTo>
                  <a:pt x="184179" y="424654"/>
                </a:lnTo>
                <a:lnTo>
                  <a:pt x="173038" y="426707"/>
                </a:lnTo>
                <a:lnTo>
                  <a:pt x="161880" y="429115"/>
                </a:lnTo>
                <a:lnTo>
                  <a:pt x="150772" y="431747"/>
                </a:lnTo>
                <a:lnTo>
                  <a:pt x="126627" y="437721"/>
                </a:lnTo>
                <a:lnTo>
                  <a:pt x="113285" y="440819"/>
                </a:lnTo>
                <a:lnTo>
                  <a:pt x="99793" y="443554"/>
                </a:lnTo>
                <a:lnTo>
                  <a:pt x="86185" y="445717"/>
                </a:lnTo>
                <a:lnTo>
                  <a:pt x="84986" y="445869"/>
                </a:lnTo>
                <a:lnTo>
                  <a:pt x="83813" y="445948"/>
                </a:lnTo>
                <a:close/>
              </a:path>
              <a:path w="424179" h="446404">
                <a:moveTo>
                  <a:pt x="213158" y="62329"/>
                </a:moveTo>
                <a:lnTo>
                  <a:pt x="197794" y="62148"/>
                </a:lnTo>
                <a:lnTo>
                  <a:pt x="183152" y="61601"/>
                </a:lnTo>
                <a:lnTo>
                  <a:pt x="169149" y="60683"/>
                </a:lnTo>
                <a:lnTo>
                  <a:pt x="155700" y="59391"/>
                </a:lnTo>
                <a:lnTo>
                  <a:pt x="377929" y="59391"/>
                </a:lnTo>
                <a:lnTo>
                  <a:pt x="377935" y="59758"/>
                </a:lnTo>
                <a:lnTo>
                  <a:pt x="281499" y="59758"/>
                </a:lnTo>
                <a:lnTo>
                  <a:pt x="264030" y="60791"/>
                </a:lnTo>
                <a:lnTo>
                  <a:pt x="246922" y="61605"/>
                </a:lnTo>
                <a:lnTo>
                  <a:pt x="230017" y="62138"/>
                </a:lnTo>
                <a:lnTo>
                  <a:pt x="213158" y="62329"/>
                </a:lnTo>
                <a:close/>
              </a:path>
              <a:path w="424179" h="446404">
                <a:moveTo>
                  <a:pt x="380355" y="99181"/>
                </a:moveTo>
                <a:lnTo>
                  <a:pt x="252494" y="99181"/>
                </a:lnTo>
                <a:lnTo>
                  <a:pt x="258903" y="89008"/>
                </a:lnTo>
                <a:lnTo>
                  <a:pt x="265851" y="79076"/>
                </a:lnTo>
                <a:lnTo>
                  <a:pt x="273372" y="69341"/>
                </a:lnTo>
                <a:lnTo>
                  <a:pt x="281499" y="59758"/>
                </a:lnTo>
                <a:lnTo>
                  <a:pt x="377935" y="59758"/>
                </a:lnTo>
                <a:lnTo>
                  <a:pt x="378274" y="79334"/>
                </a:lnTo>
                <a:lnTo>
                  <a:pt x="380355" y="99181"/>
                </a:lnTo>
                <a:close/>
              </a:path>
              <a:path w="424179" h="446404">
                <a:moveTo>
                  <a:pt x="328092" y="126792"/>
                </a:moveTo>
                <a:lnTo>
                  <a:pt x="57853" y="126792"/>
                </a:lnTo>
                <a:lnTo>
                  <a:pt x="79292" y="121732"/>
                </a:lnTo>
                <a:lnTo>
                  <a:pt x="100909" y="117368"/>
                </a:lnTo>
                <a:lnTo>
                  <a:pt x="122553" y="113486"/>
                </a:lnTo>
                <a:lnTo>
                  <a:pt x="156547" y="107777"/>
                </a:lnTo>
                <a:lnTo>
                  <a:pt x="183175" y="102589"/>
                </a:lnTo>
                <a:lnTo>
                  <a:pt x="198770" y="99960"/>
                </a:lnTo>
                <a:lnTo>
                  <a:pt x="214850" y="98011"/>
                </a:lnTo>
                <a:lnTo>
                  <a:pt x="230811" y="97248"/>
                </a:lnTo>
                <a:lnTo>
                  <a:pt x="238828" y="97248"/>
                </a:lnTo>
                <a:lnTo>
                  <a:pt x="246003" y="97892"/>
                </a:lnTo>
                <a:lnTo>
                  <a:pt x="252494" y="99181"/>
                </a:lnTo>
                <a:lnTo>
                  <a:pt x="380355" y="99181"/>
                </a:lnTo>
                <a:lnTo>
                  <a:pt x="383054" y="124927"/>
                </a:lnTo>
                <a:lnTo>
                  <a:pt x="328795" y="124927"/>
                </a:lnTo>
                <a:lnTo>
                  <a:pt x="328092" y="126792"/>
                </a:lnTo>
                <a:close/>
              </a:path>
              <a:path w="424179" h="446404">
                <a:moveTo>
                  <a:pt x="386907" y="148944"/>
                </a:moveTo>
                <a:lnTo>
                  <a:pt x="319773" y="148944"/>
                </a:lnTo>
                <a:lnTo>
                  <a:pt x="321872" y="145178"/>
                </a:lnTo>
                <a:lnTo>
                  <a:pt x="324013" y="141422"/>
                </a:lnTo>
                <a:lnTo>
                  <a:pt x="327217" y="135911"/>
                </a:lnTo>
                <a:lnTo>
                  <a:pt x="328432" y="134329"/>
                </a:lnTo>
                <a:lnTo>
                  <a:pt x="329805" y="132962"/>
                </a:lnTo>
                <a:lnTo>
                  <a:pt x="328795" y="124927"/>
                </a:lnTo>
                <a:lnTo>
                  <a:pt x="383054" y="124927"/>
                </a:lnTo>
                <a:lnTo>
                  <a:pt x="383515" y="129319"/>
                </a:lnTo>
                <a:lnTo>
                  <a:pt x="386907" y="148944"/>
                </a:lnTo>
                <a:close/>
              </a:path>
              <a:path w="424179" h="446404">
                <a:moveTo>
                  <a:pt x="250338" y="164968"/>
                </a:moveTo>
                <a:lnTo>
                  <a:pt x="242489" y="164968"/>
                </a:lnTo>
                <a:lnTo>
                  <a:pt x="236929" y="162286"/>
                </a:lnTo>
                <a:lnTo>
                  <a:pt x="232768" y="156440"/>
                </a:lnTo>
                <a:lnTo>
                  <a:pt x="232037" y="154994"/>
                </a:lnTo>
                <a:lnTo>
                  <a:pt x="231569" y="153465"/>
                </a:lnTo>
                <a:lnTo>
                  <a:pt x="229722" y="153397"/>
                </a:lnTo>
                <a:lnTo>
                  <a:pt x="227839" y="153370"/>
                </a:lnTo>
                <a:lnTo>
                  <a:pt x="387673" y="153370"/>
                </a:lnTo>
                <a:lnTo>
                  <a:pt x="389564" y="164313"/>
                </a:lnTo>
                <a:lnTo>
                  <a:pt x="253667" y="164313"/>
                </a:lnTo>
                <a:lnTo>
                  <a:pt x="252052" y="164743"/>
                </a:lnTo>
                <a:lnTo>
                  <a:pt x="250338" y="164968"/>
                </a:lnTo>
                <a:close/>
              </a:path>
              <a:path w="424179" h="446404">
                <a:moveTo>
                  <a:pt x="356204" y="381486"/>
                </a:moveTo>
                <a:lnTo>
                  <a:pt x="104985" y="381486"/>
                </a:lnTo>
                <a:lnTo>
                  <a:pt x="120465" y="377374"/>
                </a:lnTo>
                <a:lnTo>
                  <a:pt x="136186" y="374194"/>
                </a:lnTo>
                <a:lnTo>
                  <a:pt x="151796" y="371672"/>
                </a:lnTo>
                <a:lnTo>
                  <a:pt x="266434" y="355871"/>
                </a:lnTo>
                <a:lnTo>
                  <a:pt x="266507" y="302280"/>
                </a:lnTo>
                <a:lnTo>
                  <a:pt x="266127" y="281440"/>
                </a:lnTo>
                <a:lnTo>
                  <a:pt x="265045" y="256627"/>
                </a:lnTo>
                <a:lnTo>
                  <a:pt x="264924" y="254804"/>
                </a:lnTo>
                <a:lnTo>
                  <a:pt x="264786" y="251116"/>
                </a:lnTo>
                <a:lnTo>
                  <a:pt x="263903" y="231549"/>
                </a:lnTo>
                <a:lnTo>
                  <a:pt x="262163" y="208352"/>
                </a:lnTo>
                <a:lnTo>
                  <a:pt x="258929" y="184232"/>
                </a:lnTo>
                <a:lnTo>
                  <a:pt x="253667" y="164313"/>
                </a:lnTo>
                <a:lnTo>
                  <a:pt x="389564" y="164313"/>
                </a:lnTo>
                <a:lnTo>
                  <a:pt x="392096" y="178956"/>
                </a:lnTo>
                <a:lnTo>
                  <a:pt x="397440" y="203364"/>
                </a:lnTo>
                <a:lnTo>
                  <a:pt x="342061" y="203364"/>
                </a:lnTo>
                <a:lnTo>
                  <a:pt x="339584" y="208807"/>
                </a:lnTo>
                <a:lnTo>
                  <a:pt x="337240" y="214265"/>
                </a:lnTo>
                <a:lnTo>
                  <a:pt x="335207" y="219268"/>
                </a:lnTo>
                <a:lnTo>
                  <a:pt x="344028" y="219268"/>
                </a:lnTo>
                <a:lnTo>
                  <a:pt x="345559" y="219723"/>
                </a:lnTo>
                <a:lnTo>
                  <a:pt x="401022" y="219723"/>
                </a:lnTo>
                <a:lnTo>
                  <a:pt x="402996" y="228738"/>
                </a:lnTo>
                <a:lnTo>
                  <a:pt x="411171" y="262525"/>
                </a:lnTo>
                <a:lnTo>
                  <a:pt x="355417" y="262525"/>
                </a:lnTo>
                <a:lnTo>
                  <a:pt x="353631" y="270924"/>
                </a:lnTo>
                <a:lnTo>
                  <a:pt x="351695" y="279525"/>
                </a:lnTo>
                <a:lnTo>
                  <a:pt x="349598" y="288269"/>
                </a:lnTo>
                <a:lnTo>
                  <a:pt x="347327" y="297098"/>
                </a:lnTo>
                <a:lnTo>
                  <a:pt x="356775" y="297098"/>
                </a:lnTo>
                <a:lnTo>
                  <a:pt x="361209" y="298706"/>
                </a:lnTo>
                <a:lnTo>
                  <a:pt x="364922" y="301954"/>
                </a:lnTo>
                <a:lnTo>
                  <a:pt x="420783" y="301954"/>
                </a:lnTo>
                <a:lnTo>
                  <a:pt x="422738" y="309999"/>
                </a:lnTo>
                <a:lnTo>
                  <a:pt x="423640" y="318635"/>
                </a:lnTo>
                <a:lnTo>
                  <a:pt x="422113" y="326623"/>
                </a:lnTo>
                <a:lnTo>
                  <a:pt x="418221" y="333782"/>
                </a:lnTo>
                <a:lnTo>
                  <a:pt x="412028" y="339931"/>
                </a:lnTo>
                <a:lnTo>
                  <a:pt x="385655" y="360063"/>
                </a:lnTo>
                <a:lnTo>
                  <a:pt x="368255" y="372992"/>
                </a:lnTo>
                <a:lnTo>
                  <a:pt x="356204" y="381486"/>
                </a:lnTo>
                <a:close/>
              </a:path>
              <a:path w="424179" h="446404">
                <a:moveTo>
                  <a:pt x="401022" y="219723"/>
                </a:moveTo>
                <a:lnTo>
                  <a:pt x="345559" y="219723"/>
                </a:lnTo>
                <a:lnTo>
                  <a:pt x="344326" y="214103"/>
                </a:lnTo>
                <a:lnTo>
                  <a:pt x="342061" y="203364"/>
                </a:lnTo>
                <a:lnTo>
                  <a:pt x="397440" y="203364"/>
                </a:lnTo>
                <a:lnTo>
                  <a:pt x="401022" y="219723"/>
                </a:lnTo>
                <a:close/>
              </a:path>
              <a:path w="424179" h="446404">
                <a:moveTo>
                  <a:pt x="344028" y="219268"/>
                </a:moveTo>
                <a:lnTo>
                  <a:pt x="335207" y="219268"/>
                </a:lnTo>
                <a:lnTo>
                  <a:pt x="336580" y="218985"/>
                </a:lnTo>
                <a:lnTo>
                  <a:pt x="338032" y="218838"/>
                </a:lnTo>
                <a:lnTo>
                  <a:pt x="341572" y="218838"/>
                </a:lnTo>
                <a:lnTo>
                  <a:pt x="343623" y="219147"/>
                </a:lnTo>
                <a:lnTo>
                  <a:pt x="344028" y="219268"/>
                </a:lnTo>
                <a:close/>
              </a:path>
              <a:path w="424179" h="446404">
                <a:moveTo>
                  <a:pt x="420783" y="301954"/>
                </a:moveTo>
                <a:lnTo>
                  <a:pt x="364922" y="301954"/>
                </a:lnTo>
                <a:lnTo>
                  <a:pt x="355417" y="262525"/>
                </a:lnTo>
                <a:lnTo>
                  <a:pt x="411171" y="262525"/>
                </a:lnTo>
                <a:lnTo>
                  <a:pt x="415285" y="279525"/>
                </a:lnTo>
                <a:lnTo>
                  <a:pt x="420783" y="301954"/>
                </a:lnTo>
                <a:close/>
              </a:path>
              <a:path w="424179" h="446404">
                <a:moveTo>
                  <a:pt x="356775" y="297098"/>
                </a:moveTo>
                <a:lnTo>
                  <a:pt x="347327" y="297098"/>
                </a:lnTo>
                <a:lnTo>
                  <a:pt x="348442" y="296925"/>
                </a:lnTo>
                <a:lnTo>
                  <a:pt x="349589" y="296830"/>
                </a:lnTo>
                <a:lnTo>
                  <a:pt x="356038" y="296830"/>
                </a:lnTo>
                <a:lnTo>
                  <a:pt x="356775" y="297098"/>
                </a:lnTo>
                <a:close/>
              </a:path>
              <a:path w="424179" h="446404">
                <a:moveTo>
                  <a:pt x="322561" y="401774"/>
                </a:moveTo>
                <a:lnTo>
                  <a:pt x="315649" y="401774"/>
                </a:lnTo>
                <a:lnTo>
                  <a:pt x="313845" y="401575"/>
                </a:lnTo>
                <a:lnTo>
                  <a:pt x="312056" y="401197"/>
                </a:lnTo>
                <a:lnTo>
                  <a:pt x="324515" y="401197"/>
                </a:lnTo>
                <a:lnTo>
                  <a:pt x="322561" y="401774"/>
                </a:lnTo>
                <a:close/>
              </a:path>
            </a:pathLst>
          </a:custGeom>
          <a:solidFill>
            <a:srgbClr val="DFA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7539" y="7782683"/>
            <a:ext cx="102268" cy="1046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8117" y="879308"/>
            <a:ext cx="7949881" cy="850597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67366" y="2646356"/>
            <a:ext cx="4729480" cy="456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0275" marR="922655" algn="ctr">
              <a:lnSpc>
                <a:spcPct val="116199"/>
              </a:lnSpc>
              <a:spcBef>
                <a:spcPts val="100"/>
              </a:spcBef>
            </a:pPr>
            <a:r>
              <a:rPr sz="8550" spc="-285" dirty="0">
                <a:solidFill>
                  <a:srgbClr val="FAECD4"/>
                </a:solidFill>
                <a:latin typeface="Times New Roman"/>
                <a:cs typeface="Times New Roman"/>
              </a:rPr>
              <a:t>Ever </a:t>
            </a:r>
            <a:r>
              <a:rPr sz="8550" spc="-280" dirty="0">
                <a:solidFill>
                  <a:srgbClr val="FAECD4"/>
                </a:solidFill>
                <a:latin typeface="Times New Roman"/>
                <a:cs typeface="Times New Roman"/>
              </a:rPr>
              <a:t> </a:t>
            </a:r>
            <a:r>
              <a:rPr sz="8550" spc="-35" dirty="0">
                <a:solidFill>
                  <a:srgbClr val="FAECD4"/>
                </a:solidFill>
                <a:latin typeface="Times New Roman"/>
                <a:cs typeface="Times New Roman"/>
              </a:rPr>
              <a:t>Seen</a:t>
            </a:r>
            <a:r>
              <a:rPr sz="8550" spc="-90" dirty="0">
                <a:solidFill>
                  <a:srgbClr val="FAECD4"/>
                </a:solidFill>
                <a:latin typeface="Times New Roman"/>
                <a:cs typeface="Times New Roman"/>
              </a:rPr>
              <a:t> </a:t>
            </a:r>
            <a:r>
              <a:rPr sz="8550" spc="135" dirty="0">
                <a:solidFill>
                  <a:srgbClr val="FAECD4"/>
                </a:solidFill>
                <a:latin typeface="Times New Roman"/>
                <a:cs typeface="Times New Roman"/>
              </a:rPr>
              <a:t>a</a:t>
            </a:r>
            <a:endParaRPr sz="8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65"/>
              </a:spcBef>
            </a:pPr>
            <a:r>
              <a:rPr sz="8550" spc="-370" dirty="0">
                <a:solidFill>
                  <a:srgbClr val="FAECD4"/>
                </a:solidFill>
                <a:latin typeface="Times New Roman"/>
                <a:cs typeface="Times New Roman"/>
              </a:rPr>
              <a:t>Lost</a:t>
            </a:r>
            <a:r>
              <a:rPr sz="8550" spc="-75" dirty="0">
                <a:solidFill>
                  <a:srgbClr val="FAECD4"/>
                </a:solidFill>
                <a:latin typeface="Times New Roman"/>
                <a:cs typeface="Times New Roman"/>
              </a:rPr>
              <a:t> </a:t>
            </a:r>
            <a:r>
              <a:rPr sz="8550" spc="-280" dirty="0">
                <a:solidFill>
                  <a:srgbClr val="FAECD4"/>
                </a:solidFill>
                <a:latin typeface="Times New Roman"/>
                <a:cs typeface="Times New Roman"/>
              </a:rPr>
              <a:t>Child?</a:t>
            </a:r>
            <a:endParaRPr sz="8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608120"/>
            <a:ext cx="1234440" cy="2468245"/>
          </a:xfrm>
          <a:custGeom>
            <a:avLst/>
            <a:gdLst/>
            <a:ahLst/>
            <a:cxnLst/>
            <a:rect l="l" t="t" r="r" b="b"/>
            <a:pathLst>
              <a:path w="1234440" h="2468245">
                <a:moveTo>
                  <a:pt x="0" y="2467821"/>
                </a:moveTo>
                <a:lnTo>
                  <a:pt x="0" y="0"/>
                </a:lnTo>
                <a:lnTo>
                  <a:pt x="48451" y="933"/>
                </a:lnTo>
                <a:lnTo>
                  <a:pt x="96429" y="3712"/>
                </a:lnTo>
                <a:lnTo>
                  <a:pt x="143900" y="8301"/>
                </a:lnTo>
                <a:lnTo>
                  <a:pt x="190828" y="14666"/>
                </a:lnTo>
                <a:lnTo>
                  <a:pt x="237181" y="22773"/>
                </a:lnTo>
                <a:lnTo>
                  <a:pt x="282924" y="32588"/>
                </a:lnTo>
                <a:lnTo>
                  <a:pt x="328022" y="44076"/>
                </a:lnTo>
                <a:lnTo>
                  <a:pt x="372441" y="57203"/>
                </a:lnTo>
                <a:lnTo>
                  <a:pt x="416147" y="71935"/>
                </a:lnTo>
                <a:lnTo>
                  <a:pt x="459105" y="88237"/>
                </a:lnTo>
                <a:lnTo>
                  <a:pt x="501282" y="106075"/>
                </a:lnTo>
                <a:lnTo>
                  <a:pt x="542642" y="125415"/>
                </a:lnTo>
                <a:lnTo>
                  <a:pt x="583152" y="146223"/>
                </a:lnTo>
                <a:lnTo>
                  <a:pt x="622778" y="168464"/>
                </a:lnTo>
                <a:lnTo>
                  <a:pt x="661485" y="192104"/>
                </a:lnTo>
                <a:lnTo>
                  <a:pt x="699238" y="217109"/>
                </a:lnTo>
                <a:lnTo>
                  <a:pt x="736004" y="243444"/>
                </a:lnTo>
                <a:lnTo>
                  <a:pt x="771748" y="271076"/>
                </a:lnTo>
                <a:lnTo>
                  <a:pt x="806436" y="299969"/>
                </a:lnTo>
                <a:lnTo>
                  <a:pt x="840033" y="330090"/>
                </a:lnTo>
                <a:lnTo>
                  <a:pt x="872506" y="361403"/>
                </a:lnTo>
                <a:lnTo>
                  <a:pt x="903820" y="393876"/>
                </a:lnTo>
                <a:lnTo>
                  <a:pt x="933941" y="427474"/>
                </a:lnTo>
                <a:lnTo>
                  <a:pt x="962834" y="462162"/>
                </a:lnTo>
                <a:lnTo>
                  <a:pt x="990465" y="497906"/>
                </a:lnTo>
                <a:lnTo>
                  <a:pt x="1016801" y="534672"/>
                </a:lnTo>
                <a:lnTo>
                  <a:pt x="1041805" y="572425"/>
                </a:lnTo>
                <a:lnTo>
                  <a:pt x="1065445" y="611132"/>
                </a:lnTo>
                <a:lnTo>
                  <a:pt x="1087687" y="650757"/>
                </a:lnTo>
                <a:lnTo>
                  <a:pt x="1108494" y="691268"/>
                </a:lnTo>
                <a:lnTo>
                  <a:pt x="1127835" y="732628"/>
                </a:lnTo>
                <a:lnTo>
                  <a:pt x="1145673" y="774805"/>
                </a:lnTo>
                <a:lnTo>
                  <a:pt x="1161975" y="817763"/>
                </a:lnTo>
                <a:lnTo>
                  <a:pt x="1176707" y="861469"/>
                </a:lnTo>
                <a:lnTo>
                  <a:pt x="1189834" y="905888"/>
                </a:lnTo>
                <a:lnTo>
                  <a:pt x="1201322" y="950986"/>
                </a:lnTo>
                <a:lnTo>
                  <a:pt x="1211137" y="996728"/>
                </a:lnTo>
                <a:lnTo>
                  <a:pt x="1219244" y="1043081"/>
                </a:lnTo>
                <a:lnTo>
                  <a:pt x="1225609" y="1090010"/>
                </a:lnTo>
                <a:lnTo>
                  <a:pt x="1230198" y="1137481"/>
                </a:lnTo>
                <a:lnTo>
                  <a:pt x="1232977" y="1185459"/>
                </a:lnTo>
                <a:lnTo>
                  <a:pt x="1233910" y="1233909"/>
                </a:lnTo>
                <a:lnTo>
                  <a:pt x="1232977" y="1282362"/>
                </a:lnTo>
                <a:lnTo>
                  <a:pt x="1230198" y="1330340"/>
                </a:lnTo>
                <a:lnTo>
                  <a:pt x="1225609" y="1377810"/>
                </a:lnTo>
                <a:lnTo>
                  <a:pt x="1219244" y="1424739"/>
                </a:lnTo>
                <a:lnTo>
                  <a:pt x="1211137" y="1471092"/>
                </a:lnTo>
                <a:lnTo>
                  <a:pt x="1201322" y="1516835"/>
                </a:lnTo>
                <a:lnTo>
                  <a:pt x="1189834" y="1561933"/>
                </a:lnTo>
                <a:lnTo>
                  <a:pt x="1176707" y="1606352"/>
                </a:lnTo>
                <a:lnTo>
                  <a:pt x="1161975" y="1650058"/>
                </a:lnTo>
                <a:lnTo>
                  <a:pt x="1145673" y="1693016"/>
                </a:lnTo>
                <a:lnTo>
                  <a:pt x="1127835" y="1735193"/>
                </a:lnTo>
                <a:lnTo>
                  <a:pt x="1108494" y="1776553"/>
                </a:lnTo>
                <a:lnTo>
                  <a:pt x="1087687" y="1817063"/>
                </a:lnTo>
                <a:lnTo>
                  <a:pt x="1065445" y="1856689"/>
                </a:lnTo>
                <a:lnTo>
                  <a:pt x="1041805" y="1895396"/>
                </a:lnTo>
                <a:lnTo>
                  <a:pt x="1016801" y="1933149"/>
                </a:lnTo>
                <a:lnTo>
                  <a:pt x="990465" y="1969915"/>
                </a:lnTo>
                <a:lnTo>
                  <a:pt x="962834" y="2005659"/>
                </a:lnTo>
                <a:lnTo>
                  <a:pt x="933941" y="2040347"/>
                </a:lnTo>
                <a:lnTo>
                  <a:pt x="903820" y="2073944"/>
                </a:lnTo>
                <a:lnTo>
                  <a:pt x="872506" y="2106417"/>
                </a:lnTo>
                <a:lnTo>
                  <a:pt x="840033" y="2137731"/>
                </a:lnTo>
                <a:lnTo>
                  <a:pt x="806436" y="2167852"/>
                </a:lnTo>
                <a:lnTo>
                  <a:pt x="771748" y="2196745"/>
                </a:lnTo>
                <a:lnTo>
                  <a:pt x="736004" y="2224376"/>
                </a:lnTo>
                <a:lnTo>
                  <a:pt x="699238" y="2250712"/>
                </a:lnTo>
                <a:lnTo>
                  <a:pt x="661485" y="2275716"/>
                </a:lnTo>
                <a:lnTo>
                  <a:pt x="622778" y="2299356"/>
                </a:lnTo>
                <a:lnTo>
                  <a:pt x="583152" y="2321597"/>
                </a:lnTo>
                <a:lnTo>
                  <a:pt x="542642" y="2342405"/>
                </a:lnTo>
                <a:lnTo>
                  <a:pt x="501282" y="2361745"/>
                </a:lnTo>
                <a:lnTo>
                  <a:pt x="459105" y="2379584"/>
                </a:lnTo>
                <a:lnTo>
                  <a:pt x="416147" y="2395886"/>
                </a:lnTo>
                <a:lnTo>
                  <a:pt x="372441" y="2410618"/>
                </a:lnTo>
                <a:lnTo>
                  <a:pt x="328022" y="2423745"/>
                </a:lnTo>
                <a:lnTo>
                  <a:pt x="282924" y="2435233"/>
                </a:lnTo>
                <a:lnTo>
                  <a:pt x="237181" y="2445048"/>
                </a:lnTo>
                <a:lnTo>
                  <a:pt x="190828" y="2453155"/>
                </a:lnTo>
                <a:lnTo>
                  <a:pt x="143900" y="2459520"/>
                </a:lnTo>
                <a:lnTo>
                  <a:pt x="96429" y="2464109"/>
                </a:lnTo>
                <a:lnTo>
                  <a:pt x="48451" y="2466888"/>
                </a:lnTo>
                <a:lnTo>
                  <a:pt x="0" y="2467821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49545" cy="10287000"/>
            <a:chOff x="0" y="0"/>
            <a:chExt cx="17949545" cy="10287000"/>
          </a:xfrm>
        </p:grpSpPr>
        <p:sp>
          <p:nvSpPr>
            <p:cNvPr id="3" name="object 3"/>
            <p:cNvSpPr/>
            <p:nvPr/>
          </p:nvSpPr>
          <p:spPr>
            <a:xfrm>
              <a:off x="338986" y="363887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7949545" cy="10287000"/>
            </a:xfrm>
            <a:custGeom>
              <a:avLst/>
              <a:gdLst/>
              <a:ahLst/>
              <a:cxnLst/>
              <a:rect l="l" t="t" r="r" b="b"/>
              <a:pathLst>
                <a:path w="17949545" h="10287000">
                  <a:moveTo>
                    <a:pt x="1233906" y="774344"/>
                  </a:moveTo>
                  <a:lnTo>
                    <a:pt x="1232966" y="725881"/>
                  </a:lnTo>
                  <a:lnTo>
                    <a:pt x="1230198" y="677913"/>
                  </a:lnTo>
                  <a:lnTo>
                    <a:pt x="1225600" y="630440"/>
                  </a:lnTo>
                  <a:lnTo>
                    <a:pt x="1219238" y="583514"/>
                  </a:lnTo>
                  <a:lnTo>
                    <a:pt x="1211135" y="537159"/>
                  </a:lnTo>
                  <a:lnTo>
                    <a:pt x="1201318" y="491413"/>
                  </a:lnTo>
                  <a:lnTo>
                    <a:pt x="1189824" y="446316"/>
                  </a:lnTo>
                  <a:lnTo>
                    <a:pt x="1176705" y="401891"/>
                  </a:lnTo>
                  <a:lnTo>
                    <a:pt x="1161973" y="358190"/>
                  </a:lnTo>
                  <a:lnTo>
                    <a:pt x="1145667" y="315239"/>
                  </a:lnTo>
                  <a:lnTo>
                    <a:pt x="1127823" y="273062"/>
                  </a:lnTo>
                  <a:lnTo>
                    <a:pt x="1108494" y="231698"/>
                  </a:lnTo>
                  <a:lnTo>
                    <a:pt x="1087678" y="191185"/>
                  </a:lnTo>
                  <a:lnTo>
                    <a:pt x="1065441" y="151561"/>
                  </a:lnTo>
                  <a:lnTo>
                    <a:pt x="1041793" y="112852"/>
                  </a:lnTo>
                  <a:lnTo>
                    <a:pt x="1016800" y="75095"/>
                  </a:lnTo>
                  <a:lnTo>
                    <a:pt x="990460" y="38328"/>
                  </a:lnTo>
                  <a:lnTo>
                    <a:pt x="962825" y="2590"/>
                  </a:lnTo>
                  <a:lnTo>
                    <a:pt x="960666" y="0"/>
                  </a:lnTo>
                  <a:lnTo>
                    <a:pt x="0" y="0"/>
                  </a:lnTo>
                  <a:lnTo>
                    <a:pt x="0" y="2008251"/>
                  </a:lnTo>
                  <a:lnTo>
                    <a:pt x="48450" y="2007311"/>
                  </a:lnTo>
                  <a:lnTo>
                    <a:pt x="96418" y="2004542"/>
                  </a:lnTo>
                  <a:lnTo>
                    <a:pt x="143891" y="1999945"/>
                  </a:lnTo>
                  <a:lnTo>
                    <a:pt x="190817" y="1993582"/>
                  </a:lnTo>
                  <a:lnTo>
                    <a:pt x="237172" y="1985479"/>
                  </a:lnTo>
                  <a:lnTo>
                    <a:pt x="282917" y="1975662"/>
                  </a:lnTo>
                  <a:lnTo>
                    <a:pt x="328015" y="1964169"/>
                  </a:lnTo>
                  <a:lnTo>
                    <a:pt x="372440" y="1951050"/>
                  </a:lnTo>
                  <a:lnTo>
                    <a:pt x="416140" y="1936318"/>
                  </a:lnTo>
                  <a:lnTo>
                    <a:pt x="459105" y="1920011"/>
                  </a:lnTo>
                  <a:lnTo>
                    <a:pt x="501281" y="1902167"/>
                  </a:lnTo>
                  <a:lnTo>
                    <a:pt x="542632" y="1882838"/>
                  </a:lnTo>
                  <a:lnTo>
                    <a:pt x="583145" y="1862023"/>
                  </a:lnTo>
                  <a:lnTo>
                    <a:pt x="622769" y="1839785"/>
                  </a:lnTo>
                  <a:lnTo>
                    <a:pt x="661479" y="1816150"/>
                  </a:lnTo>
                  <a:lnTo>
                    <a:pt x="699236" y="1791144"/>
                  </a:lnTo>
                  <a:lnTo>
                    <a:pt x="736003" y="1764804"/>
                  </a:lnTo>
                  <a:lnTo>
                    <a:pt x="771740" y="1737169"/>
                  </a:lnTo>
                  <a:lnTo>
                    <a:pt x="806424" y="1708277"/>
                  </a:lnTo>
                  <a:lnTo>
                    <a:pt x="840028" y="1678165"/>
                  </a:lnTo>
                  <a:lnTo>
                    <a:pt x="872502" y="1646847"/>
                  </a:lnTo>
                  <a:lnTo>
                    <a:pt x="903808" y="1614373"/>
                  </a:lnTo>
                  <a:lnTo>
                    <a:pt x="933932" y="1580769"/>
                  </a:lnTo>
                  <a:lnTo>
                    <a:pt x="962825" y="1546085"/>
                  </a:lnTo>
                  <a:lnTo>
                    <a:pt x="990460" y="1510347"/>
                  </a:lnTo>
                  <a:lnTo>
                    <a:pt x="1016800" y="1473581"/>
                  </a:lnTo>
                  <a:lnTo>
                    <a:pt x="1041793" y="1435823"/>
                  </a:lnTo>
                  <a:lnTo>
                    <a:pt x="1065441" y="1397114"/>
                  </a:lnTo>
                  <a:lnTo>
                    <a:pt x="1087678" y="1357490"/>
                  </a:lnTo>
                  <a:lnTo>
                    <a:pt x="1108494" y="1316977"/>
                  </a:lnTo>
                  <a:lnTo>
                    <a:pt x="1127823" y="1275626"/>
                  </a:lnTo>
                  <a:lnTo>
                    <a:pt x="1145667" y="1233449"/>
                  </a:lnTo>
                  <a:lnTo>
                    <a:pt x="1161973" y="1190485"/>
                  </a:lnTo>
                  <a:lnTo>
                    <a:pt x="1176705" y="1146784"/>
                  </a:lnTo>
                  <a:lnTo>
                    <a:pt x="1189824" y="1102360"/>
                  </a:lnTo>
                  <a:lnTo>
                    <a:pt x="1201318" y="1057262"/>
                  </a:lnTo>
                  <a:lnTo>
                    <a:pt x="1211135" y="1011516"/>
                  </a:lnTo>
                  <a:lnTo>
                    <a:pt x="1219238" y="965161"/>
                  </a:lnTo>
                  <a:lnTo>
                    <a:pt x="1225600" y="918235"/>
                  </a:lnTo>
                  <a:lnTo>
                    <a:pt x="1230198" y="870762"/>
                  </a:lnTo>
                  <a:lnTo>
                    <a:pt x="1232966" y="822794"/>
                  </a:lnTo>
                  <a:lnTo>
                    <a:pt x="1233906" y="774344"/>
                  </a:lnTo>
                  <a:close/>
                </a:path>
                <a:path w="17949545" h="10287000">
                  <a:moveTo>
                    <a:pt x="17949012" y="9053081"/>
                  </a:moveTo>
                  <a:lnTo>
                    <a:pt x="17948072" y="9004630"/>
                  </a:lnTo>
                  <a:lnTo>
                    <a:pt x="17945291" y="8956650"/>
                  </a:lnTo>
                  <a:lnTo>
                    <a:pt x="17940706" y="8909190"/>
                  </a:lnTo>
                  <a:lnTo>
                    <a:pt x="17934343" y="8862250"/>
                  </a:lnTo>
                  <a:lnTo>
                    <a:pt x="17926228" y="8815908"/>
                  </a:lnTo>
                  <a:lnTo>
                    <a:pt x="17916424" y="8770163"/>
                  </a:lnTo>
                  <a:lnTo>
                    <a:pt x="17904930" y="8725065"/>
                  </a:lnTo>
                  <a:lnTo>
                    <a:pt x="17891798" y="8680640"/>
                  </a:lnTo>
                  <a:lnTo>
                    <a:pt x="17877066" y="8636940"/>
                  </a:lnTo>
                  <a:lnTo>
                    <a:pt x="17860772" y="8593976"/>
                  </a:lnTo>
                  <a:lnTo>
                    <a:pt x="17842929" y="8551799"/>
                  </a:lnTo>
                  <a:lnTo>
                    <a:pt x="17823587" y="8510448"/>
                  </a:lnTo>
                  <a:lnTo>
                    <a:pt x="17802784" y="8469935"/>
                  </a:lnTo>
                  <a:lnTo>
                    <a:pt x="17780546" y="8430311"/>
                  </a:lnTo>
                  <a:lnTo>
                    <a:pt x="17756899" y="8391601"/>
                  </a:lnTo>
                  <a:lnTo>
                    <a:pt x="17731893" y="8353844"/>
                  </a:lnTo>
                  <a:lnTo>
                    <a:pt x="17705566" y="8317077"/>
                  </a:lnTo>
                  <a:lnTo>
                    <a:pt x="17677930" y="8281340"/>
                  </a:lnTo>
                  <a:lnTo>
                    <a:pt x="17649038" y="8246643"/>
                  </a:lnTo>
                  <a:lnTo>
                    <a:pt x="17618914" y="8213052"/>
                  </a:lnTo>
                  <a:lnTo>
                    <a:pt x="17587608" y="8180578"/>
                  </a:lnTo>
                  <a:lnTo>
                    <a:pt x="17555134" y="8149260"/>
                  </a:lnTo>
                  <a:lnTo>
                    <a:pt x="17521530" y="8119148"/>
                  </a:lnTo>
                  <a:lnTo>
                    <a:pt x="17486846" y="8090255"/>
                  </a:lnTo>
                  <a:lnTo>
                    <a:pt x="17451096" y="8062620"/>
                  </a:lnTo>
                  <a:lnTo>
                    <a:pt x="17414329" y="8036280"/>
                  </a:lnTo>
                  <a:lnTo>
                    <a:pt x="17376585" y="8011274"/>
                  </a:lnTo>
                  <a:lnTo>
                    <a:pt x="17337875" y="7987639"/>
                  </a:lnTo>
                  <a:lnTo>
                    <a:pt x="17298251" y="7965402"/>
                  </a:lnTo>
                  <a:lnTo>
                    <a:pt x="17257738" y="7944586"/>
                  </a:lnTo>
                  <a:lnTo>
                    <a:pt x="17216374" y="7925244"/>
                  </a:lnTo>
                  <a:lnTo>
                    <a:pt x="17174198" y="7907414"/>
                  </a:lnTo>
                  <a:lnTo>
                    <a:pt x="17131246" y="7891107"/>
                  </a:lnTo>
                  <a:lnTo>
                    <a:pt x="17087533" y="7876375"/>
                  </a:lnTo>
                  <a:lnTo>
                    <a:pt x="17043121" y="7863256"/>
                  </a:lnTo>
                  <a:lnTo>
                    <a:pt x="16998023" y="7851762"/>
                  </a:lnTo>
                  <a:lnTo>
                    <a:pt x="16952278" y="7841945"/>
                  </a:lnTo>
                  <a:lnTo>
                    <a:pt x="16905923" y="7833842"/>
                  </a:lnTo>
                  <a:lnTo>
                    <a:pt x="16858996" y="7827480"/>
                  </a:lnTo>
                  <a:lnTo>
                    <a:pt x="16811524" y="7822882"/>
                  </a:lnTo>
                  <a:lnTo>
                    <a:pt x="16763543" y="7820101"/>
                  </a:lnTo>
                  <a:lnTo>
                    <a:pt x="16715093" y="7819174"/>
                  </a:lnTo>
                  <a:lnTo>
                    <a:pt x="16666642" y="7820101"/>
                  </a:lnTo>
                  <a:lnTo>
                    <a:pt x="16618661" y="7822882"/>
                  </a:lnTo>
                  <a:lnTo>
                    <a:pt x="16571202" y="7827480"/>
                  </a:lnTo>
                  <a:lnTo>
                    <a:pt x="16524262" y="7833842"/>
                  </a:lnTo>
                  <a:lnTo>
                    <a:pt x="16477920" y="7841945"/>
                  </a:lnTo>
                  <a:lnTo>
                    <a:pt x="16432175" y="7851762"/>
                  </a:lnTo>
                  <a:lnTo>
                    <a:pt x="16387077" y="7863256"/>
                  </a:lnTo>
                  <a:lnTo>
                    <a:pt x="16342652" y="7876375"/>
                  </a:lnTo>
                  <a:lnTo>
                    <a:pt x="16298952" y="7891107"/>
                  </a:lnTo>
                  <a:lnTo>
                    <a:pt x="16255988" y="7907414"/>
                  </a:lnTo>
                  <a:lnTo>
                    <a:pt x="16213811" y="7925244"/>
                  </a:lnTo>
                  <a:lnTo>
                    <a:pt x="16172447" y="7944586"/>
                  </a:lnTo>
                  <a:lnTo>
                    <a:pt x="16131947" y="7965402"/>
                  </a:lnTo>
                  <a:lnTo>
                    <a:pt x="16092323" y="7987639"/>
                  </a:lnTo>
                  <a:lnTo>
                    <a:pt x="16053613" y="8011274"/>
                  </a:lnTo>
                  <a:lnTo>
                    <a:pt x="16015856" y="8036280"/>
                  </a:lnTo>
                  <a:lnTo>
                    <a:pt x="15979089" y="8062620"/>
                  </a:lnTo>
                  <a:lnTo>
                    <a:pt x="15943352" y="8090255"/>
                  </a:lnTo>
                  <a:lnTo>
                    <a:pt x="15908655" y="8119148"/>
                  </a:lnTo>
                  <a:lnTo>
                    <a:pt x="15875064" y="8149260"/>
                  </a:lnTo>
                  <a:lnTo>
                    <a:pt x="15842590" y="8180578"/>
                  </a:lnTo>
                  <a:lnTo>
                    <a:pt x="15811272" y="8213052"/>
                  </a:lnTo>
                  <a:lnTo>
                    <a:pt x="15781160" y="8246643"/>
                  </a:lnTo>
                  <a:lnTo>
                    <a:pt x="15752267" y="8281340"/>
                  </a:lnTo>
                  <a:lnTo>
                    <a:pt x="15724632" y="8317077"/>
                  </a:lnTo>
                  <a:lnTo>
                    <a:pt x="15698292" y="8353844"/>
                  </a:lnTo>
                  <a:lnTo>
                    <a:pt x="15673286" y="8391601"/>
                  </a:lnTo>
                  <a:lnTo>
                    <a:pt x="15649651" y="8430311"/>
                  </a:lnTo>
                  <a:lnTo>
                    <a:pt x="15627414" y="8469935"/>
                  </a:lnTo>
                  <a:lnTo>
                    <a:pt x="15606598" y="8510448"/>
                  </a:lnTo>
                  <a:lnTo>
                    <a:pt x="15587256" y="8551799"/>
                  </a:lnTo>
                  <a:lnTo>
                    <a:pt x="15569426" y="8593976"/>
                  </a:lnTo>
                  <a:lnTo>
                    <a:pt x="15553119" y="8636940"/>
                  </a:lnTo>
                  <a:lnTo>
                    <a:pt x="15538387" y="8680640"/>
                  </a:lnTo>
                  <a:lnTo>
                    <a:pt x="15525255" y="8725065"/>
                  </a:lnTo>
                  <a:lnTo>
                    <a:pt x="15513774" y="8770163"/>
                  </a:lnTo>
                  <a:lnTo>
                    <a:pt x="15503957" y="8815908"/>
                  </a:lnTo>
                  <a:lnTo>
                    <a:pt x="15495854" y="8862250"/>
                  </a:lnTo>
                  <a:lnTo>
                    <a:pt x="15489492" y="8909190"/>
                  </a:lnTo>
                  <a:lnTo>
                    <a:pt x="15484894" y="8956650"/>
                  </a:lnTo>
                  <a:lnTo>
                    <a:pt x="15482113" y="9004630"/>
                  </a:lnTo>
                  <a:lnTo>
                    <a:pt x="15481186" y="9053081"/>
                  </a:lnTo>
                  <a:lnTo>
                    <a:pt x="15482113" y="9101531"/>
                  </a:lnTo>
                  <a:lnTo>
                    <a:pt x="15484894" y="9149512"/>
                  </a:lnTo>
                  <a:lnTo>
                    <a:pt x="15489492" y="9196984"/>
                  </a:lnTo>
                  <a:lnTo>
                    <a:pt x="15495854" y="9243911"/>
                  </a:lnTo>
                  <a:lnTo>
                    <a:pt x="15503957" y="9290266"/>
                  </a:lnTo>
                  <a:lnTo>
                    <a:pt x="15513774" y="9336011"/>
                  </a:lnTo>
                  <a:lnTo>
                    <a:pt x="15525255" y="9381109"/>
                  </a:lnTo>
                  <a:lnTo>
                    <a:pt x="15538387" y="9425521"/>
                  </a:lnTo>
                  <a:lnTo>
                    <a:pt x="15553119" y="9469234"/>
                  </a:lnTo>
                  <a:lnTo>
                    <a:pt x="15569426" y="9512186"/>
                  </a:lnTo>
                  <a:lnTo>
                    <a:pt x="15587256" y="9554362"/>
                  </a:lnTo>
                  <a:lnTo>
                    <a:pt x="15606598" y="9595726"/>
                  </a:lnTo>
                  <a:lnTo>
                    <a:pt x="15627414" y="9636239"/>
                  </a:lnTo>
                  <a:lnTo>
                    <a:pt x="15649651" y="9675863"/>
                  </a:lnTo>
                  <a:lnTo>
                    <a:pt x="15673286" y="9714573"/>
                  </a:lnTo>
                  <a:lnTo>
                    <a:pt x="15698292" y="9752317"/>
                  </a:lnTo>
                  <a:lnTo>
                    <a:pt x="15724632" y="9789084"/>
                  </a:lnTo>
                  <a:lnTo>
                    <a:pt x="15752267" y="9824834"/>
                  </a:lnTo>
                  <a:lnTo>
                    <a:pt x="15781160" y="9859518"/>
                  </a:lnTo>
                  <a:lnTo>
                    <a:pt x="15811272" y="9893122"/>
                  </a:lnTo>
                  <a:lnTo>
                    <a:pt x="15842590" y="9925596"/>
                  </a:lnTo>
                  <a:lnTo>
                    <a:pt x="15875064" y="9956902"/>
                  </a:lnTo>
                  <a:lnTo>
                    <a:pt x="15908655" y="9987026"/>
                  </a:lnTo>
                  <a:lnTo>
                    <a:pt x="15943352" y="10015918"/>
                  </a:lnTo>
                  <a:lnTo>
                    <a:pt x="15979089" y="10043554"/>
                  </a:lnTo>
                  <a:lnTo>
                    <a:pt x="16015856" y="10069881"/>
                  </a:lnTo>
                  <a:lnTo>
                    <a:pt x="16053613" y="10094887"/>
                  </a:lnTo>
                  <a:lnTo>
                    <a:pt x="16092323" y="10118534"/>
                  </a:lnTo>
                  <a:lnTo>
                    <a:pt x="16131947" y="10140772"/>
                  </a:lnTo>
                  <a:lnTo>
                    <a:pt x="16172447" y="10161575"/>
                  </a:lnTo>
                  <a:lnTo>
                    <a:pt x="16213811" y="10180917"/>
                  </a:lnTo>
                  <a:lnTo>
                    <a:pt x="16255988" y="10198760"/>
                  </a:lnTo>
                  <a:lnTo>
                    <a:pt x="16298952" y="10215054"/>
                  </a:lnTo>
                  <a:lnTo>
                    <a:pt x="16342652" y="10229786"/>
                  </a:lnTo>
                  <a:lnTo>
                    <a:pt x="16387077" y="10242918"/>
                  </a:lnTo>
                  <a:lnTo>
                    <a:pt x="16432175" y="10254412"/>
                  </a:lnTo>
                  <a:lnTo>
                    <a:pt x="16477920" y="10264216"/>
                  </a:lnTo>
                  <a:lnTo>
                    <a:pt x="16524262" y="10272331"/>
                  </a:lnTo>
                  <a:lnTo>
                    <a:pt x="16571202" y="10278694"/>
                  </a:lnTo>
                  <a:lnTo>
                    <a:pt x="16618661" y="10283279"/>
                  </a:lnTo>
                  <a:lnTo>
                    <a:pt x="16666642" y="10286060"/>
                  </a:lnTo>
                  <a:lnTo>
                    <a:pt x="16715181" y="10286987"/>
                  </a:lnTo>
                  <a:lnTo>
                    <a:pt x="16763543" y="10286060"/>
                  </a:lnTo>
                  <a:lnTo>
                    <a:pt x="16811524" y="10283279"/>
                  </a:lnTo>
                  <a:lnTo>
                    <a:pt x="16858996" y="10278694"/>
                  </a:lnTo>
                  <a:lnTo>
                    <a:pt x="16905923" y="10272331"/>
                  </a:lnTo>
                  <a:lnTo>
                    <a:pt x="16952278" y="10264216"/>
                  </a:lnTo>
                  <a:lnTo>
                    <a:pt x="16998023" y="10254412"/>
                  </a:lnTo>
                  <a:lnTo>
                    <a:pt x="17043121" y="10242918"/>
                  </a:lnTo>
                  <a:lnTo>
                    <a:pt x="17087533" y="10229786"/>
                  </a:lnTo>
                  <a:lnTo>
                    <a:pt x="17131246" y="10215054"/>
                  </a:lnTo>
                  <a:lnTo>
                    <a:pt x="17174198" y="10198760"/>
                  </a:lnTo>
                  <a:lnTo>
                    <a:pt x="17216374" y="10180917"/>
                  </a:lnTo>
                  <a:lnTo>
                    <a:pt x="17257738" y="10161575"/>
                  </a:lnTo>
                  <a:lnTo>
                    <a:pt x="17298251" y="10140772"/>
                  </a:lnTo>
                  <a:lnTo>
                    <a:pt x="17337875" y="10118534"/>
                  </a:lnTo>
                  <a:lnTo>
                    <a:pt x="17376585" y="10094887"/>
                  </a:lnTo>
                  <a:lnTo>
                    <a:pt x="17414329" y="10069881"/>
                  </a:lnTo>
                  <a:lnTo>
                    <a:pt x="17451096" y="10043554"/>
                  </a:lnTo>
                  <a:lnTo>
                    <a:pt x="17486846" y="10015918"/>
                  </a:lnTo>
                  <a:lnTo>
                    <a:pt x="17521530" y="9987026"/>
                  </a:lnTo>
                  <a:lnTo>
                    <a:pt x="17555134" y="9956902"/>
                  </a:lnTo>
                  <a:lnTo>
                    <a:pt x="17587608" y="9925596"/>
                  </a:lnTo>
                  <a:lnTo>
                    <a:pt x="17618914" y="9893122"/>
                  </a:lnTo>
                  <a:lnTo>
                    <a:pt x="17649038" y="9859518"/>
                  </a:lnTo>
                  <a:lnTo>
                    <a:pt x="17677930" y="9824834"/>
                  </a:lnTo>
                  <a:lnTo>
                    <a:pt x="17705566" y="9789084"/>
                  </a:lnTo>
                  <a:lnTo>
                    <a:pt x="17731893" y="9752317"/>
                  </a:lnTo>
                  <a:lnTo>
                    <a:pt x="17756899" y="9714573"/>
                  </a:lnTo>
                  <a:lnTo>
                    <a:pt x="17780546" y="9675863"/>
                  </a:lnTo>
                  <a:lnTo>
                    <a:pt x="17802784" y="9636239"/>
                  </a:lnTo>
                  <a:lnTo>
                    <a:pt x="17823587" y="9595726"/>
                  </a:lnTo>
                  <a:lnTo>
                    <a:pt x="17842929" y="9554362"/>
                  </a:lnTo>
                  <a:lnTo>
                    <a:pt x="17860772" y="9512186"/>
                  </a:lnTo>
                  <a:lnTo>
                    <a:pt x="17877066" y="9469234"/>
                  </a:lnTo>
                  <a:lnTo>
                    <a:pt x="17891798" y="9425521"/>
                  </a:lnTo>
                  <a:lnTo>
                    <a:pt x="17904930" y="9381109"/>
                  </a:lnTo>
                  <a:lnTo>
                    <a:pt x="17916424" y="9336011"/>
                  </a:lnTo>
                  <a:lnTo>
                    <a:pt x="17926228" y="9290266"/>
                  </a:lnTo>
                  <a:lnTo>
                    <a:pt x="17934343" y="9243911"/>
                  </a:lnTo>
                  <a:lnTo>
                    <a:pt x="17940706" y="9196984"/>
                  </a:lnTo>
                  <a:lnTo>
                    <a:pt x="17945291" y="9149512"/>
                  </a:lnTo>
                  <a:lnTo>
                    <a:pt x="17948072" y="9101531"/>
                  </a:lnTo>
                  <a:lnTo>
                    <a:pt x="17949012" y="9053081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5023" y="1259460"/>
              <a:ext cx="911225" cy="646430"/>
            </a:xfrm>
            <a:custGeom>
              <a:avLst/>
              <a:gdLst/>
              <a:ahLst/>
              <a:cxnLst/>
              <a:rect l="l" t="t" r="r" b="b"/>
              <a:pathLst>
                <a:path w="911225" h="646430">
                  <a:moveTo>
                    <a:pt x="601711" y="168910"/>
                  </a:moveTo>
                  <a:lnTo>
                    <a:pt x="572803" y="168910"/>
                  </a:lnTo>
                  <a:lnTo>
                    <a:pt x="572986" y="165100"/>
                  </a:lnTo>
                  <a:lnTo>
                    <a:pt x="573457" y="143510"/>
                  </a:lnTo>
                  <a:lnTo>
                    <a:pt x="573633" y="128270"/>
                  </a:lnTo>
                  <a:lnTo>
                    <a:pt x="573756" y="78740"/>
                  </a:lnTo>
                  <a:lnTo>
                    <a:pt x="574906" y="74930"/>
                  </a:lnTo>
                  <a:lnTo>
                    <a:pt x="574056" y="74930"/>
                  </a:lnTo>
                  <a:lnTo>
                    <a:pt x="573288" y="73660"/>
                  </a:lnTo>
                  <a:lnTo>
                    <a:pt x="570608" y="71120"/>
                  </a:lnTo>
                  <a:lnTo>
                    <a:pt x="569716" y="68580"/>
                  </a:lnTo>
                  <a:lnTo>
                    <a:pt x="570043" y="66040"/>
                  </a:lnTo>
                  <a:lnTo>
                    <a:pt x="575479" y="55880"/>
                  </a:lnTo>
                  <a:lnTo>
                    <a:pt x="589142" y="43180"/>
                  </a:lnTo>
                  <a:lnTo>
                    <a:pt x="610192" y="27940"/>
                  </a:lnTo>
                  <a:lnTo>
                    <a:pt x="637792" y="10160"/>
                  </a:lnTo>
                  <a:lnTo>
                    <a:pt x="648443" y="2540"/>
                  </a:lnTo>
                  <a:lnTo>
                    <a:pt x="652046" y="0"/>
                  </a:lnTo>
                  <a:lnTo>
                    <a:pt x="663774" y="0"/>
                  </a:lnTo>
                  <a:lnTo>
                    <a:pt x="700811" y="29210"/>
                  </a:lnTo>
                  <a:lnTo>
                    <a:pt x="657170" y="29210"/>
                  </a:lnTo>
                  <a:lnTo>
                    <a:pt x="649452" y="34290"/>
                  </a:lnTo>
                  <a:lnTo>
                    <a:pt x="633743" y="44450"/>
                  </a:lnTo>
                  <a:lnTo>
                    <a:pt x="618897" y="53340"/>
                  </a:lnTo>
                  <a:lnTo>
                    <a:pt x="613757" y="57150"/>
                  </a:lnTo>
                  <a:lnTo>
                    <a:pt x="595506" y="66040"/>
                  </a:lnTo>
                  <a:lnTo>
                    <a:pt x="609129" y="68580"/>
                  </a:lnTo>
                  <a:lnTo>
                    <a:pt x="623165" y="73660"/>
                  </a:lnTo>
                  <a:lnTo>
                    <a:pt x="652398" y="73660"/>
                  </a:lnTo>
                  <a:lnTo>
                    <a:pt x="640793" y="80010"/>
                  </a:lnTo>
                  <a:lnTo>
                    <a:pt x="653670" y="85090"/>
                  </a:lnTo>
                  <a:lnTo>
                    <a:pt x="660283" y="88900"/>
                  </a:lnTo>
                  <a:lnTo>
                    <a:pt x="667047" y="92710"/>
                  </a:lnTo>
                  <a:lnTo>
                    <a:pt x="729989" y="92710"/>
                  </a:lnTo>
                  <a:lnTo>
                    <a:pt x="722341" y="96520"/>
                  </a:lnTo>
                  <a:lnTo>
                    <a:pt x="711709" y="100330"/>
                  </a:lnTo>
                  <a:lnTo>
                    <a:pt x="604585" y="100330"/>
                  </a:lnTo>
                  <a:lnTo>
                    <a:pt x="604220" y="111760"/>
                  </a:lnTo>
                  <a:lnTo>
                    <a:pt x="603716" y="124460"/>
                  </a:lnTo>
                  <a:lnTo>
                    <a:pt x="602000" y="161290"/>
                  </a:lnTo>
                  <a:lnTo>
                    <a:pt x="601711" y="168910"/>
                  </a:lnTo>
                  <a:close/>
                </a:path>
                <a:path w="911225" h="646430">
                  <a:moveTo>
                    <a:pt x="652398" y="73660"/>
                  </a:moveTo>
                  <a:lnTo>
                    <a:pt x="623165" y="73660"/>
                  </a:lnTo>
                  <a:lnTo>
                    <a:pt x="635805" y="63500"/>
                  </a:lnTo>
                  <a:lnTo>
                    <a:pt x="648970" y="54610"/>
                  </a:lnTo>
                  <a:lnTo>
                    <a:pt x="675999" y="44450"/>
                  </a:lnTo>
                  <a:lnTo>
                    <a:pt x="657170" y="29210"/>
                  </a:lnTo>
                  <a:lnTo>
                    <a:pt x="700811" y="29210"/>
                  </a:lnTo>
                  <a:lnTo>
                    <a:pt x="733099" y="54610"/>
                  </a:lnTo>
                  <a:lnTo>
                    <a:pt x="736181" y="57150"/>
                  </a:lnTo>
                  <a:lnTo>
                    <a:pt x="690618" y="57150"/>
                  </a:lnTo>
                  <a:lnTo>
                    <a:pt x="677161" y="62230"/>
                  </a:lnTo>
                  <a:lnTo>
                    <a:pt x="664470" y="67310"/>
                  </a:lnTo>
                  <a:lnTo>
                    <a:pt x="652398" y="73660"/>
                  </a:lnTo>
                  <a:close/>
                </a:path>
                <a:path w="911225" h="646430">
                  <a:moveTo>
                    <a:pt x="729989" y="92710"/>
                  </a:moveTo>
                  <a:lnTo>
                    <a:pt x="667047" y="92710"/>
                  </a:lnTo>
                  <a:lnTo>
                    <a:pt x="672237" y="90170"/>
                  </a:lnTo>
                  <a:lnTo>
                    <a:pt x="690248" y="83820"/>
                  </a:lnTo>
                  <a:lnTo>
                    <a:pt x="697874" y="80010"/>
                  </a:lnTo>
                  <a:lnTo>
                    <a:pt x="713300" y="74930"/>
                  </a:lnTo>
                  <a:lnTo>
                    <a:pt x="702129" y="66040"/>
                  </a:lnTo>
                  <a:lnTo>
                    <a:pt x="690618" y="57150"/>
                  </a:lnTo>
                  <a:lnTo>
                    <a:pt x="736181" y="57150"/>
                  </a:lnTo>
                  <a:lnTo>
                    <a:pt x="771621" y="86360"/>
                  </a:lnTo>
                  <a:lnTo>
                    <a:pt x="777378" y="91440"/>
                  </a:lnTo>
                  <a:lnTo>
                    <a:pt x="732538" y="91440"/>
                  </a:lnTo>
                  <a:lnTo>
                    <a:pt x="729989" y="92710"/>
                  </a:lnTo>
                  <a:close/>
                </a:path>
                <a:path w="911225" h="646430">
                  <a:moveTo>
                    <a:pt x="798965" y="110490"/>
                  </a:moveTo>
                  <a:lnTo>
                    <a:pt x="698636" y="110490"/>
                  </a:lnTo>
                  <a:lnTo>
                    <a:pt x="706960" y="109220"/>
                  </a:lnTo>
                  <a:lnTo>
                    <a:pt x="714941" y="106680"/>
                  </a:lnTo>
                  <a:lnTo>
                    <a:pt x="722376" y="104140"/>
                  </a:lnTo>
                  <a:lnTo>
                    <a:pt x="731403" y="101600"/>
                  </a:lnTo>
                  <a:lnTo>
                    <a:pt x="739976" y="97790"/>
                  </a:lnTo>
                  <a:lnTo>
                    <a:pt x="735027" y="93980"/>
                  </a:lnTo>
                  <a:lnTo>
                    <a:pt x="732538" y="91440"/>
                  </a:lnTo>
                  <a:lnTo>
                    <a:pt x="777378" y="91440"/>
                  </a:lnTo>
                  <a:lnTo>
                    <a:pt x="798965" y="110490"/>
                  </a:lnTo>
                  <a:close/>
                </a:path>
                <a:path w="911225" h="646430">
                  <a:moveTo>
                    <a:pt x="677473" y="574040"/>
                  </a:moveTo>
                  <a:lnTo>
                    <a:pt x="636825" y="574040"/>
                  </a:lnTo>
                  <a:lnTo>
                    <a:pt x="670546" y="529590"/>
                  </a:lnTo>
                  <a:lnTo>
                    <a:pt x="705723" y="485140"/>
                  </a:lnTo>
                  <a:lnTo>
                    <a:pt x="777745" y="401320"/>
                  </a:lnTo>
                  <a:lnTo>
                    <a:pt x="799998" y="374650"/>
                  </a:lnTo>
                  <a:lnTo>
                    <a:pt x="822368" y="349250"/>
                  </a:lnTo>
                  <a:lnTo>
                    <a:pt x="844610" y="322580"/>
                  </a:lnTo>
                  <a:lnTo>
                    <a:pt x="866475" y="295910"/>
                  </a:lnTo>
                  <a:lnTo>
                    <a:pt x="836209" y="261620"/>
                  </a:lnTo>
                  <a:lnTo>
                    <a:pt x="803305" y="229870"/>
                  </a:lnTo>
                  <a:lnTo>
                    <a:pt x="769953" y="201930"/>
                  </a:lnTo>
                  <a:lnTo>
                    <a:pt x="738344" y="177800"/>
                  </a:lnTo>
                  <a:lnTo>
                    <a:pt x="706630" y="154940"/>
                  </a:lnTo>
                  <a:lnTo>
                    <a:pt x="674139" y="132080"/>
                  </a:lnTo>
                  <a:lnTo>
                    <a:pt x="640068" y="114300"/>
                  </a:lnTo>
                  <a:lnTo>
                    <a:pt x="604585" y="100330"/>
                  </a:lnTo>
                  <a:lnTo>
                    <a:pt x="711709" y="100330"/>
                  </a:lnTo>
                  <a:lnTo>
                    <a:pt x="690436" y="105410"/>
                  </a:lnTo>
                  <a:lnTo>
                    <a:pt x="693102" y="107950"/>
                  </a:lnTo>
                  <a:lnTo>
                    <a:pt x="695825" y="109220"/>
                  </a:lnTo>
                  <a:lnTo>
                    <a:pt x="698636" y="110490"/>
                  </a:lnTo>
                  <a:lnTo>
                    <a:pt x="798965" y="110490"/>
                  </a:lnTo>
                  <a:lnTo>
                    <a:pt x="801844" y="113030"/>
                  </a:lnTo>
                  <a:lnTo>
                    <a:pt x="757158" y="113030"/>
                  </a:lnTo>
                  <a:lnTo>
                    <a:pt x="748675" y="116840"/>
                  </a:lnTo>
                  <a:lnTo>
                    <a:pt x="739541" y="120650"/>
                  </a:lnTo>
                  <a:lnTo>
                    <a:pt x="720094" y="125730"/>
                  </a:lnTo>
                  <a:lnTo>
                    <a:pt x="723966" y="128270"/>
                  </a:lnTo>
                  <a:lnTo>
                    <a:pt x="728037" y="130810"/>
                  </a:lnTo>
                  <a:lnTo>
                    <a:pt x="732459" y="134620"/>
                  </a:lnTo>
                  <a:lnTo>
                    <a:pt x="824789" y="134620"/>
                  </a:lnTo>
                  <a:lnTo>
                    <a:pt x="831351" y="140970"/>
                  </a:lnTo>
                  <a:lnTo>
                    <a:pt x="786875" y="140970"/>
                  </a:lnTo>
                  <a:lnTo>
                    <a:pt x="779139" y="143510"/>
                  </a:lnTo>
                  <a:lnTo>
                    <a:pt x="770882" y="146050"/>
                  </a:lnTo>
                  <a:lnTo>
                    <a:pt x="762333" y="148590"/>
                  </a:lnTo>
                  <a:lnTo>
                    <a:pt x="753724" y="149860"/>
                  </a:lnTo>
                  <a:lnTo>
                    <a:pt x="755058" y="151130"/>
                  </a:lnTo>
                  <a:lnTo>
                    <a:pt x="841850" y="151130"/>
                  </a:lnTo>
                  <a:lnTo>
                    <a:pt x="844475" y="153670"/>
                  </a:lnTo>
                  <a:lnTo>
                    <a:pt x="851116" y="161290"/>
                  </a:lnTo>
                  <a:lnTo>
                    <a:pt x="808712" y="161290"/>
                  </a:lnTo>
                  <a:lnTo>
                    <a:pt x="808178" y="162560"/>
                  </a:lnTo>
                  <a:lnTo>
                    <a:pt x="807527" y="162560"/>
                  </a:lnTo>
                  <a:lnTo>
                    <a:pt x="800806" y="167640"/>
                  </a:lnTo>
                  <a:lnTo>
                    <a:pt x="783939" y="168910"/>
                  </a:lnTo>
                  <a:lnTo>
                    <a:pt x="778602" y="168910"/>
                  </a:lnTo>
                  <a:lnTo>
                    <a:pt x="782621" y="172720"/>
                  </a:lnTo>
                  <a:lnTo>
                    <a:pt x="798039" y="172720"/>
                  </a:lnTo>
                  <a:lnTo>
                    <a:pt x="806736" y="175260"/>
                  </a:lnTo>
                  <a:lnTo>
                    <a:pt x="808800" y="177800"/>
                  </a:lnTo>
                  <a:lnTo>
                    <a:pt x="808793" y="182880"/>
                  </a:lnTo>
                  <a:lnTo>
                    <a:pt x="806867" y="185420"/>
                  </a:lnTo>
                  <a:lnTo>
                    <a:pt x="803060" y="186690"/>
                  </a:lnTo>
                  <a:lnTo>
                    <a:pt x="801092" y="186690"/>
                  </a:lnTo>
                  <a:lnTo>
                    <a:pt x="806305" y="191770"/>
                  </a:lnTo>
                  <a:lnTo>
                    <a:pt x="876728" y="191770"/>
                  </a:lnTo>
                  <a:lnTo>
                    <a:pt x="881896" y="198120"/>
                  </a:lnTo>
                  <a:lnTo>
                    <a:pt x="882695" y="199390"/>
                  </a:lnTo>
                  <a:lnTo>
                    <a:pt x="843246" y="199390"/>
                  </a:lnTo>
                  <a:lnTo>
                    <a:pt x="843318" y="207010"/>
                  </a:lnTo>
                  <a:lnTo>
                    <a:pt x="839154" y="210820"/>
                  </a:lnTo>
                  <a:lnTo>
                    <a:pt x="829198" y="210820"/>
                  </a:lnTo>
                  <a:lnTo>
                    <a:pt x="843153" y="224790"/>
                  </a:lnTo>
                  <a:lnTo>
                    <a:pt x="856163" y="237490"/>
                  </a:lnTo>
                  <a:lnTo>
                    <a:pt x="868272" y="250190"/>
                  </a:lnTo>
                  <a:lnTo>
                    <a:pt x="879529" y="261620"/>
                  </a:lnTo>
                  <a:lnTo>
                    <a:pt x="910334" y="261620"/>
                  </a:lnTo>
                  <a:lnTo>
                    <a:pt x="911196" y="267970"/>
                  </a:lnTo>
                  <a:lnTo>
                    <a:pt x="909462" y="287020"/>
                  </a:lnTo>
                  <a:lnTo>
                    <a:pt x="902795" y="304800"/>
                  </a:lnTo>
                  <a:lnTo>
                    <a:pt x="890414" y="316230"/>
                  </a:lnTo>
                  <a:lnTo>
                    <a:pt x="868820" y="342900"/>
                  </a:lnTo>
                  <a:lnTo>
                    <a:pt x="846846" y="369570"/>
                  </a:lnTo>
                  <a:lnTo>
                    <a:pt x="802761" y="420370"/>
                  </a:lnTo>
                  <a:lnTo>
                    <a:pt x="766975" y="462280"/>
                  </a:lnTo>
                  <a:lnTo>
                    <a:pt x="731351" y="505460"/>
                  </a:lnTo>
                  <a:lnTo>
                    <a:pt x="696536" y="548640"/>
                  </a:lnTo>
                  <a:lnTo>
                    <a:pt x="677473" y="574040"/>
                  </a:lnTo>
                  <a:close/>
                </a:path>
                <a:path w="911225" h="646430">
                  <a:moveTo>
                    <a:pt x="824789" y="134620"/>
                  </a:moveTo>
                  <a:lnTo>
                    <a:pt x="732459" y="134620"/>
                  </a:lnTo>
                  <a:lnTo>
                    <a:pt x="739911" y="132080"/>
                  </a:lnTo>
                  <a:lnTo>
                    <a:pt x="754363" y="129540"/>
                  </a:lnTo>
                  <a:lnTo>
                    <a:pt x="763191" y="127000"/>
                  </a:lnTo>
                  <a:lnTo>
                    <a:pt x="769664" y="124460"/>
                  </a:lnTo>
                  <a:lnTo>
                    <a:pt x="757158" y="113030"/>
                  </a:lnTo>
                  <a:lnTo>
                    <a:pt x="801844" y="113030"/>
                  </a:lnTo>
                  <a:lnTo>
                    <a:pt x="809039" y="119380"/>
                  </a:lnTo>
                  <a:lnTo>
                    <a:pt x="824789" y="134620"/>
                  </a:lnTo>
                  <a:close/>
                </a:path>
                <a:path w="911225" h="646430">
                  <a:moveTo>
                    <a:pt x="841850" y="151130"/>
                  </a:moveTo>
                  <a:lnTo>
                    <a:pt x="756522" y="151130"/>
                  </a:lnTo>
                  <a:lnTo>
                    <a:pt x="763628" y="149860"/>
                  </a:lnTo>
                  <a:lnTo>
                    <a:pt x="770127" y="148590"/>
                  </a:lnTo>
                  <a:lnTo>
                    <a:pt x="776741" y="148590"/>
                  </a:lnTo>
                  <a:lnTo>
                    <a:pt x="783412" y="147320"/>
                  </a:lnTo>
                  <a:lnTo>
                    <a:pt x="789728" y="146050"/>
                  </a:lnTo>
                  <a:lnTo>
                    <a:pt x="792943" y="146050"/>
                  </a:lnTo>
                  <a:lnTo>
                    <a:pt x="786875" y="140970"/>
                  </a:lnTo>
                  <a:lnTo>
                    <a:pt x="831351" y="140970"/>
                  </a:lnTo>
                  <a:lnTo>
                    <a:pt x="841850" y="151130"/>
                  </a:lnTo>
                  <a:close/>
                </a:path>
                <a:path w="911225" h="646430">
                  <a:moveTo>
                    <a:pt x="13324" y="250190"/>
                  </a:moveTo>
                  <a:lnTo>
                    <a:pt x="6943" y="250190"/>
                  </a:lnTo>
                  <a:lnTo>
                    <a:pt x="3153" y="247650"/>
                  </a:lnTo>
                  <a:lnTo>
                    <a:pt x="0" y="240030"/>
                  </a:lnTo>
                  <a:lnTo>
                    <a:pt x="812" y="236220"/>
                  </a:lnTo>
                  <a:lnTo>
                    <a:pt x="35715" y="210820"/>
                  </a:lnTo>
                  <a:lnTo>
                    <a:pt x="71407" y="193040"/>
                  </a:lnTo>
                  <a:lnTo>
                    <a:pt x="83386" y="186690"/>
                  </a:lnTo>
                  <a:lnTo>
                    <a:pt x="95310" y="181610"/>
                  </a:lnTo>
                  <a:lnTo>
                    <a:pt x="106918" y="175260"/>
                  </a:lnTo>
                  <a:lnTo>
                    <a:pt x="117952" y="168910"/>
                  </a:lnTo>
                  <a:lnTo>
                    <a:pt x="124313" y="165100"/>
                  </a:lnTo>
                  <a:lnTo>
                    <a:pt x="131695" y="162560"/>
                  </a:lnTo>
                  <a:lnTo>
                    <a:pt x="140238" y="161290"/>
                  </a:lnTo>
                  <a:lnTo>
                    <a:pt x="157389" y="161290"/>
                  </a:lnTo>
                  <a:lnTo>
                    <a:pt x="182870" y="162560"/>
                  </a:lnTo>
                  <a:lnTo>
                    <a:pt x="199405" y="162560"/>
                  </a:lnTo>
                  <a:lnTo>
                    <a:pt x="222823" y="163830"/>
                  </a:lnTo>
                  <a:lnTo>
                    <a:pt x="306052" y="166370"/>
                  </a:lnTo>
                  <a:lnTo>
                    <a:pt x="354595" y="166370"/>
                  </a:lnTo>
                  <a:lnTo>
                    <a:pt x="460312" y="168910"/>
                  </a:lnTo>
                  <a:lnTo>
                    <a:pt x="601711" y="168910"/>
                  </a:lnTo>
                  <a:lnTo>
                    <a:pt x="601491" y="175260"/>
                  </a:lnTo>
                  <a:lnTo>
                    <a:pt x="601367" y="180340"/>
                  </a:lnTo>
                  <a:lnTo>
                    <a:pt x="601236" y="190500"/>
                  </a:lnTo>
                  <a:lnTo>
                    <a:pt x="144655" y="190500"/>
                  </a:lnTo>
                  <a:lnTo>
                    <a:pt x="138027" y="191770"/>
                  </a:lnTo>
                  <a:lnTo>
                    <a:pt x="132234" y="193040"/>
                  </a:lnTo>
                  <a:lnTo>
                    <a:pt x="112060" y="203200"/>
                  </a:lnTo>
                  <a:lnTo>
                    <a:pt x="97192" y="212090"/>
                  </a:lnTo>
                  <a:lnTo>
                    <a:pt x="82591" y="218440"/>
                  </a:lnTo>
                  <a:lnTo>
                    <a:pt x="68288" y="226060"/>
                  </a:lnTo>
                  <a:lnTo>
                    <a:pt x="96734" y="228600"/>
                  </a:lnTo>
                  <a:lnTo>
                    <a:pt x="143124" y="228600"/>
                  </a:lnTo>
                  <a:lnTo>
                    <a:pt x="137844" y="231140"/>
                  </a:lnTo>
                  <a:lnTo>
                    <a:pt x="137708" y="231140"/>
                  </a:lnTo>
                  <a:lnTo>
                    <a:pt x="154317" y="232410"/>
                  </a:lnTo>
                  <a:lnTo>
                    <a:pt x="162618" y="233680"/>
                  </a:lnTo>
                  <a:lnTo>
                    <a:pt x="219771" y="233680"/>
                  </a:lnTo>
                  <a:lnTo>
                    <a:pt x="211194" y="237490"/>
                  </a:lnTo>
                  <a:lnTo>
                    <a:pt x="245122" y="240030"/>
                  </a:lnTo>
                  <a:lnTo>
                    <a:pt x="291522" y="240030"/>
                  </a:lnTo>
                  <a:lnTo>
                    <a:pt x="287117" y="242570"/>
                  </a:lnTo>
                  <a:lnTo>
                    <a:pt x="292396" y="242570"/>
                  </a:lnTo>
                  <a:lnTo>
                    <a:pt x="297588" y="243840"/>
                  </a:lnTo>
                  <a:lnTo>
                    <a:pt x="364503" y="243840"/>
                  </a:lnTo>
                  <a:lnTo>
                    <a:pt x="362636" y="245110"/>
                  </a:lnTo>
                  <a:lnTo>
                    <a:pt x="26429" y="245110"/>
                  </a:lnTo>
                  <a:lnTo>
                    <a:pt x="18432" y="247650"/>
                  </a:lnTo>
                  <a:lnTo>
                    <a:pt x="13324" y="250190"/>
                  </a:lnTo>
                  <a:close/>
                </a:path>
                <a:path w="911225" h="646430">
                  <a:moveTo>
                    <a:pt x="876728" y="191770"/>
                  </a:moveTo>
                  <a:lnTo>
                    <a:pt x="806305" y="191770"/>
                  </a:lnTo>
                  <a:lnTo>
                    <a:pt x="807300" y="190500"/>
                  </a:lnTo>
                  <a:lnTo>
                    <a:pt x="808384" y="190500"/>
                  </a:lnTo>
                  <a:lnTo>
                    <a:pt x="822233" y="189230"/>
                  </a:lnTo>
                  <a:lnTo>
                    <a:pt x="835179" y="189230"/>
                  </a:lnTo>
                  <a:lnTo>
                    <a:pt x="828722" y="182880"/>
                  </a:lnTo>
                  <a:lnTo>
                    <a:pt x="822135" y="175260"/>
                  </a:lnTo>
                  <a:lnTo>
                    <a:pt x="815453" y="168910"/>
                  </a:lnTo>
                  <a:lnTo>
                    <a:pt x="808712" y="161290"/>
                  </a:lnTo>
                  <a:lnTo>
                    <a:pt x="851116" y="161290"/>
                  </a:lnTo>
                  <a:lnTo>
                    <a:pt x="863291" y="175260"/>
                  </a:lnTo>
                  <a:lnTo>
                    <a:pt x="876728" y="191770"/>
                  </a:lnTo>
                  <a:close/>
                </a:path>
                <a:path w="911225" h="646430">
                  <a:moveTo>
                    <a:pt x="143124" y="228600"/>
                  </a:moveTo>
                  <a:lnTo>
                    <a:pt x="96734" y="228600"/>
                  </a:lnTo>
                  <a:lnTo>
                    <a:pt x="114672" y="215900"/>
                  </a:lnTo>
                  <a:lnTo>
                    <a:pt x="135595" y="205740"/>
                  </a:lnTo>
                  <a:lnTo>
                    <a:pt x="158772" y="198120"/>
                  </a:lnTo>
                  <a:lnTo>
                    <a:pt x="183477" y="193040"/>
                  </a:lnTo>
                  <a:lnTo>
                    <a:pt x="180120" y="191770"/>
                  </a:lnTo>
                  <a:lnTo>
                    <a:pt x="159069" y="190500"/>
                  </a:lnTo>
                  <a:lnTo>
                    <a:pt x="601236" y="190500"/>
                  </a:lnTo>
                  <a:lnTo>
                    <a:pt x="601211" y="193040"/>
                  </a:lnTo>
                  <a:lnTo>
                    <a:pt x="207324" y="193040"/>
                  </a:lnTo>
                  <a:lnTo>
                    <a:pt x="208628" y="194310"/>
                  </a:lnTo>
                  <a:lnTo>
                    <a:pt x="209459" y="196850"/>
                  </a:lnTo>
                  <a:lnTo>
                    <a:pt x="209991" y="204470"/>
                  </a:lnTo>
                  <a:lnTo>
                    <a:pt x="206144" y="209550"/>
                  </a:lnTo>
                  <a:lnTo>
                    <a:pt x="200671" y="210820"/>
                  </a:lnTo>
                  <a:lnTo>
                    <a:pt x="185016" y="213360"/>
                  </a:lnTo>
                  <a:lnTo>
                    <a:pt x="169336" y="217170"/>
                  </a:lnTo>
                  <a:lnTo>
                    <a:pt x="153686" y="223520"/>
                  </a:lnTo>
                  <a:lnTo>
                    <a:pt x="143124" y="228600"/>
                  </a:lnTo>
                  <a:close/>
                </a:path>
                <a:path w="911225" h="646430">
                  <a:moveTo>
                    <a:pt x="337133" y="215900"/>
                  </a:moveTo>
                  <a:lnTo>
                    <a:pt x="288875" y="215900"/>
                  </a:lnTo>
                  <a:lnTo>
                    <a:pt x="289917" y="214630"/>
                  </a:lnTo>
                  <a:lnTo>
                    <a:pt x="292176" y="213360"/>
                  </a:lnTo>
                  <a:lnTo>
                    <a:pt x="301536" y="209550"/>
                  </a:lnTo>
                  <a:lnTo>
                    <a:pt x="311143" y="204470"/>
                  </a:lnTo>
                  <a:lnTo>
                    <a:pt x="321007" y="200660"/>
                  </a:lnTo>
                  <a:lnTo>
                    <a:pt x="331139" y="196850"/>
                  </a:lnTo>
                  <a:lnTo>
                    <a:pt x="299798" y="195580"/>
                  </a:lnTo>
                  <a:lnTo>
                    <a:pt x="230060" y="194310"/>
                  </a:lnTo>
                  <a:lnTo>
                    <a:pt x="207324" y="193040"/>
                  </a:lnTo>
                  <a:lnTo>
                    <a:pt x="601211" y="193040"/>
                  </a:lnTo>
                  <a:lnTo>
                    <a:pt x="601173" y="196850"/>
                  </a:lnTo>
                  <a:lnTo>
                    <a:pt x="392681" y="196850"/>
                  </a:lnTo>
                  <a:lnTo>
                    <a:pt x="392562" y="198120"/>
                  </a:lnTo>
                  <a:lnTo>
                    <a:pt x="391543" y="201930"/>
                  </a:lnTo>
                  <a:lnTo>
                    <a:pt x="388540" y="204470"/>
                  </a:lnTo>
                  <a:lnTo>
                    <a:pt x="384146" y="204470"/>
                  </a:lnTo>
                  <a:lnTo>
                    <a:pt x="360306" y="207010"/>
                  </a:lnTo>
                  <a:lnTo>
                    <a:pt x="337133" y="215900"/>
                  </a:lnTo>
                  <a:close/>
                </a:path>
                <a:path w="911225" h="646430">
                  <a:moveTo>
                    <a:pt x="364503" y="243840"/>
                  </a:moveTo>
                  <a:lnTo>
                    <a:pt x="313495" y="243840"/>
                  </a:lnTo>
                  <a:lnTo>
                    <a:pt x="324151" y="237490"/>
                  </a:lnTo>
                  <a:lnTo>
                    <a:pt x="335154" y="232410"/>
                  </a:lnTo>
                  <a:lnTo>
                    <a:pt x="346328" y="226060"/>
                  </a:lnTo>
                  <a:lnTo>
                    <a:pt x="364526" y="218440"/>
                  </a:lnTo>
                  <a:lnTo>
                    <a:pt x="367937" y="217170"/>
                  </a:lnTo>
                  <a:lnTo>
                    <a:pt x="378401" y="212090"/>
                  </a:lnTo>
                  <a:lnTo>
                    <a:pt x="389153" y="207010"/>
                  </a:lnTo>
                  <a:lnTo>
                    <a:pt x="400231" y="201930"/>
                  </a:lnTo>
                  <a:lnTo>
                    <a:pt x="411673" y="198120"/>
                  </a:lnTo>
                  <a:lnTo>
                    <a:pt x="392681" y="196850"/>
                  </a:lnTo>
                  <a:lnTo>
                    <a:pt x="601173" y="196850"/>
                  </a:lnTo>
                  <a:lnTo>
                    <a:pt x="601148" y="199390"/>
                  </a:lnTo>
                  <a:lnTo>
                    <a:pt x="517048" y="199390"/>
                  </a:lnTo>
                  <a:lnTo>
                    <a:pt x="495872" y="205740"/>
                  </a:lnTo>
                  <a:lnTo>
                    <a:pt x="478397" y="213360"/>
                  </a:lnTo>
                  <a:lnTo>
                    <a:pt x="427297" y="213360"/>
                  </a:lnTo>
                  <a:lnTo>
                    <a:pt x="414811" y="219710"/>
                  </a:lnTo>
                  <a:lnTo>
                    <a:pt x="402362" y="224790"/>
                  </a:lnTo>
                  <a:lnTo>
                    <a:pt x="389961" y="231140"/>
                  </a:lnTo>
                  <a:lnTo>
                    <a:pt x="377619" y="236220"/>
                  </a:lnTo>
                  <a:lnTo>
                    <a:pt x="372036" y="240030"/>
                  </a:lnTo>
                  <a:lnTo>
                    <a:pt x="366371" y="242570"/>
                  </a:lnTo>
                  <a:lnTo>
                    <a:pt x="364503" y="243840"/>
                  </a:lnTo>
                  <a:close/>
                </a:path>
                <a:path w="911225" h="646430">
                  <a:moveTo>
                    <a:pt x="598668" y="247650"/>
                  </a:moveTo>
                  <a:lnTo>
                    <a:pt x="425139" y="247650"/>
                  </a:lnTo>
                  <a:lnTo>
                    <a:pt x="431406" y="243840"/>
                  </a:lnTo>
                  <a:lnTo>
                    <a:pt x="437808" y="241300"/>
                  </a:lnTo>
                  <a:lnTo>
                    <a:pt x="444264" y="237490"/>
                  </a:lnTo>
                  <a:lnTo>
                    <a:pt x="456815" y="232410"/>
                  </a:lnTo>
                  <a:lnTo>
                    <a:pt x="462756" y="229870"/>
                  </a:lnTo>
                  <a:lnTo>
                    <a:pt x="468515" y="226060"/>
                  </a:lnTo>
                  <a:lnTo>
                    <a:pt x="474089" y="223520"/>
                  </a:lnTo>
                  <a:lnTo>
                    <a:pt x="489659" y="214630"/>
                  </a:lnTo>
                  <a:lnTo>
                    <a:pt x="507773" y="204470"/>
                  </a:lnTo>
                  <a:lnTo>
                    <a:pt x="519310" y="199390"/>
                  </a:lnTo>
                  <a:lnTo>
                    <a:pt x="601148" y="199390"/>
                  </a:lnTo>
                  <a:lnTo>
                    <a:pt x="601033" y="210820"/>
                  </a:lnTo>
                  <a:lnTo>
                    <a:pt x="600822" y="218440"/>
                  </a:lnTo>
                  <a:lnTo>
                    <a:pt x="570704" y="218440"/>
                  </a:lnTo>
                  <a:lnTo>
                    <a:pt x="565345" y="222250"/>
                  </a:lnTo>
                  <a:lnTo>
                    <a:pt x="555490" y="229870"/>
                  </a:lnTo>
                  <a:lnTo>
                    <a:pt x="543740" y="237490"/>
                  </a:lnTo>
                  <a:lnTo>
                    <a:pt x="538052" y="242570"/>
                  </a:lnTo>
                  <a:lnTo>
                    <a:pt x="535153" y="243840"/>
                  </a:lnTo>
                  <a:lnTo>
                    <a:pt x="540322" y="245110"/>
                  </a:lnTo>
                  <a:lnTo>
                    <a:pt x="598993" y="245110"/>
                  </a:lnTo>
                  <a:lnTo>
                    <a:pt x="598668" y="247650"/>
                  </a:lnTo>
                  <a:close/>
                </a:path>
                <a:path w="911225" h="646430">
                  <a:moveTo>
                    <a:pt x="843298" y="199459"/>
                  </a:moveTo>
                  <a:close/>
                </a:path>
                <a:path w="911225" h="646430">
                  <a:moveTo>
                    <a:pt x="910334" y="261620"/>
                  </a:moveTo>
                  <a:lnTo>
                    <a:pt x="879529" y="261620"/>
                  </a:lnTo>
                  <a:lnTo>
                    <a:pt x="878115" y="255270"/>
                  </a:lnTo>
                  <a:lnTo>
                    <a:pt x="875317" y="248920"/>
                  </a:lnTo>
                  <a:lnTo>
                    <a:pt x="864914" y="229870"/>
                  </a:lnTo>
                  <a:lnTo>
                    <a:pt x="858139" y="219710"/>
                  </a:lnTo>
                  <a:lnTo>
                    <a:pt x="850893" y="209550"/>
                  </a:lnTo>
                  <a:lnTo>
                    <a:pt x="843298" y="199459"/>
                  </a:lnTo>
                  <a:lnTo>
                    <a:pt x="882695" y="199390"/>
                  </a:lnTo>
                  <a:lnTo>
                    <a:pt x="897868" y="223520"/>
                  </a:lnTo>
                  <a:lnTo>
                    <a:pt x="908782" y="250190"/>
                  </a:lnTo>
                  <a:lnTo>
                    <a:pt x="910334" y="261620"/>
                  </a:lnTo>
                  <a:close/>
                </a:path>
                <a:path w="911225" h="646430">
                  <a:moveTo>
                    <a:pt x="219771" y="233680"/>
                  </a:moveTo>
                  <a:lnTo>
                    <a:pt x="162618" y="233680"/>
                  </a:lnTo>
                  <a:lnTo>
                    <a:pt x="170315" y="229870"/>
                  </a:lnTo>
                  <a:lnTo>
                    <a:pt x="178068" y="227330"/>
                  </a:lnTo>
                  <a:lnTo>
                    <a:pt x="185705" y="223520"/>
                  </a:lnTo>
                  <a:lnTo>
                    <a:pt x="224538" y="209550"/>
                  </a:lnTo>
                  <a:lnTo>
                    <a:pt x="262257" y="201930"/>
                  </a:lnTo>
                  <a:lnTo>
                    <a:pt x="281164" y="200660"/>
                  </a:lnTo>
                  <a:lnTo>
                    <a:pt x="288388" y="200660"/>
                  </a:lnTo>
                  <a:lnTo>
                    <a:pt x="291752" y="204470"/>
                  </a:lnTo>
                  <a:lnTo>
                    <a:pt x="291993" y="212090"/>
                  </a:lnTo>
                  <a:lnTo>
                    <a:pt x="289912" y="214632"/>
                  </a:lnTo>
                  <a:lnTo>
                    <a:pt x="287658" y="215900"/>
                  </a:lnTo>
                  <a:lnTo>
                    <a:pt x="284628" y="215900"/>
                  </a:lnTo>
                  <a:lnTo>
                    <a:pt x="265346" y="218440"/>
                  </a:lnTo>
                  <a:lnTo>
                    <a:pt x="246492" y="223520"/>
                  </a:lnTo>
                  <a:lnTo>
                    <a:pt x="228348" y="229870"/>
                  </a:lnTo>
                  <a:lnTo>
                    <a:pt x="219771" y="233680"/>
                  </a:lnTo>
                  <a:close/>
                </a:path>
                <a:path w="911225" h="646430">
                  <a:moveTo>
                    <a:pt x="78774" y="543560"/>
                  </a:moveTo>
                  <a:lnTo>
                    <a:pt x="52320" y="543560"/>
                  </a:lnTo>
                  <a:lnTo>
                    <a:pt x="27047" y="541020"/>
                  </a:lnTo>
                  <a:lnTo>
                    <a:pt x="21981" y="541020"/>
                  </a:lnTo>
                  <a:lnTo>
                    <a:pt x="18044" y="537210"/>
                  </a:lnTo>
                  <a:lnTo>
                    <a:pt x="16698" y="529590"/>
                  </a:lnTo>
                  <a:lnTo>
                    <a:pt x="17847" y="525780"/>
                  </a:lnTo>
                  <a:lnTo>
                    <a:pt x="20209" y="524510"/>
                  </a:lnTo>
                  <a:lnTo>
                    <a:pt x="19896" y="501650"/>
                  </a:lnTo>
                  <a:lnTo>
                    <a:pt x="19322" y="477520"/>
                  </a:lnTo>
                  <a:lnTo>
                    <a:pt x="18577" y="453390"/>
                  </a:lnTo>
                  <a:lnTo>
                    <a:pt x="17208" y="412750"/>
                  </a:lnTo>
                  <a:lnTo>
                    <a:pt x="16599" y="393700"/>
                  </a:lnTo>
                  <a:lnTo>
                    <a:pt x="16073" y="374650"/>
                  </a:lnTo>
                  <a:lnTo>
                    <a:pt x="15661" y="354330"/>
                  </a:lnTo>
                  <a:lnTo>
                    <a:pt x="15410" y="349250"/>
                  </a:lnTo>
                  <a:lnTo>
                    <a:pt x="14445" y="316230"/>
                  </a:lnTo>
                  <a:lnTo>
                    <a:pt x="14348" y="304800"/>
                  </a:lnTo>
                  <a:lnTo>
                    <a:pt x="15194" y="279400"/>
                  </a:lnTo>
                  <a:lnTo>
                    <a:pt x="18385" y="259080"/>
                  </a:lnTo>
                  <a:lnTo>
                    <a:pt x="23854" y="248920"/>
                  </a:lnTo>
                  <a:lnTo>
                    <a:pt x="25046" y="247650"/>
                  </a:lnTo>
                  <a:lnTo>
                    <a:pt x="26279" y="246380"/>
                  </a:lnTo>
                  <a:lnTo>
                    <a:pt x="368386" y="246380"/>
                  </a:lnTo>
                  <a:lnTo>
                    <a:pt x="381276" y="240030"/>
                  </a:lnTo>
                  <a:lnTo>
                    <a:pt x="385698" y="237490"/>
                  </a:lnTo>
                  <a:lnTo>
                    <a:pt x="391898" y="233680"/>
                  </a:lnTo>
                  <a:lnTo>
                    <a:pt x="398089" y="231140"/>
                  </a:lnTo>
                  <a:lnTo>
                    <a:pt x="415969" y="220980"/>
                  </a:lnTo>
                  <a:lnTo>
                    <a:pt x="427297" y="213360"/>
                  </a:lnTo>
                  <a:lnTo>
                    <a:pt x="478397" y="213360"/>
                  </a:lnTo>
                  <a:lnTo>
                    <a:pt x="475478" y="214632"/>
                  </a:lnTo>
                  <a:lnTo>
                    <a:pt x="455728" y="224790"/>
                  </a:lnTo>
                  <a:lnTo>
                    <a:pt x="436448" y="237490"/>
                  </a:lnTo>
                  <a:lnTo>
                    <a:pt x="427721" y="242570"/>
                  </a:lnTo>
                  <a:lnTo>
                    <a:pt x="422039" y="245110"/>
                  </a:lnTo>
                  <a:lnTo>
                    <a:pt x="419265" y="247650"/>
                  </a:lnTo>
                  <a:lnTo>
                    <a:pt x="598668" y="247650"/>
                  </a:lnTo>
                  <a:lnTo>
                    <a:pt x="598506" y="248920"/>
                  </a:lnTo>
                  <a:lnTo>
                    <a:pt x="39834" y="248920"/>
                  </a:lnTo>
                  <a:lnTo>
                    <a:pt x="40344" y="250190"/>
                  </a:lnTo>
                  <a:lnTo>
                    <a:pt x="40777" y="251460"/>
                  </a:lnTo>
                  <a:lnTo>
                    <a:pt x="42430" y="255270"/>
                  </a:lnTo>
                  <a:lnTo>
                    <a:pt x="42383" y="259080"/>
                  </a:lnTo>
                  <a:lnTo>
                    <a:pt x="41049" y="261620"/>
                  </a:lnTo>
                  <a:lnTo>
                    <a:pt x="41159" y="276860"/>
                  </a:lnTo>
                  <a:lnTo>
                    <a:pt x="42018" y="318770"/>
                  </a:lnTo>
                  <a:lnTo>
                    <a:pt x="44277" y="381000"/>
                  </a:lnTo>
                  <a:lnTo>
                    <a:pt x="45995" y="420370"/>
                  </a:lnTo>
                  <a:lnTo>
                    <a:pt x="47577" y="454660"/>
                  </a:lnTo>
                  <a:lnTo>
                    <a:pt x="48462" y="474980"/>
                  </a:lnTo>
                  <a:lnTo>
                    <a:pt x="49239" y="496570"/>
                  </a:lnTo>
                  <a:lnTo>
                    <a:pt x="49921" y="519430"/>
                  </a:lnTo>
                  <a:lnTo>
                    <a:pt x="364676" y="519430"/>
                  </a:lnTo>
                  <a:lnTo>
                    <a:pt x="279966" y="527050"/>
                  </a:lnTo>
                  <a:lnTo>
                    <a:pt x="251957" y="530860"/>
                  </a:lnTo>
                  <a:lnTo>
                    <a:pt x="209036" y="534670"/>
                  </a:lnTo>
                  <a:lnTo>
                    <a:pt x="165675" y="539750"/>
                  </a:lnTo>
                  <a:lnTo>
                    <a:pt x="122160" y="542290"/>
                  </a:lnTo>
                  <a:lnTo>
                    <a:pt x="78774" y="543560"/>
                  </a:lnTo>
                  <a:close/>
                </a:path>
                <a:path w="911225" h="646430">
                  <a:moveTo>
                    <a:pt x="291522" y="240030"/>
                  </a:moveTo>
                  <a:lnTo>
                    <a:pt x="245122" y="240030"/>
                  </a:lnTo>
                  <a:lnTo>
                    <a:pt x="252044" y="236220"/>
                  </a:lnTo>
                  <a:lnTo>
                    <a:pt x="289912" y="214632"/>
                  </a:lnTo>
                  <a:lnTo>
                    <a:pt x="288875" y="215900"/>
                  </a:lnTo>
                  <a:lnTo>
                    <a:pt x="337133" y="215900"/>
                  </a:lnTo>
                  <a:lnTo>
                    <a:pt x="314862" y="226060"/>
                  </a:lnTo>
                  <a:lnTo>
                    <a:pt x="293725" y="238760"/>
                  </a:lnTo>
                  <a:lnTo>
                    <a:pt x="291522" y="240030"/>
                  </a:lnTo>
                  <a:close/>
                </a:path>
                <a:path w="911225" h="646430">
                  <a:moveTo>
                    <a:pt x="598993" y="245110"/>
                  </a:moveTo>
                  <a:lnTo>
                    <a:pt x="559092" y="245110"/>
                  </a:lnTo>
                  <a:lnTo>
                    <a:pt x="565710" y="243840"/>
                  </a:lnTo>
                  <a:lnTo>
                    <a:pt x="571581" y="242570"/>
                  </a:lnTo>
                  <a:lnTo>
                    <a:pt x="570807" y="234950"/>
                  </a:lnTo>
                  <a:lnTo>
                    <a:pt x="570704" y="218440"/>
                  </a:lnTo>
                  <a:lnTo>
                    <a:pt x="600822" y="218440"/>
                  </a:lnTo>
                  <a:lnTo>
                    <a:pt x="600611" y="226060"/>
                  </a:lnTo>
                  <a:lnTo>
                    <a:pt x="599642" y="240030"/>
                  </a:lnTo>
                  <a:lnTo>
                    <a:pt x="598993" y="245110"/>
                  </a:lnTo>
                  <a:close/>
                </a:path>
                <a:path w="911225" h="646430">
                  <a:moveTo>
                    <a:pt x="360769" y="246380"/>
                  </a:moveTo>
                  <a:lnTo>
                    <a:pt x="27448" y="246380"/>
                  </a:lnTo>
                  <a:lnTo>
                    <a:pt x="27085" y="245110"/>
                  </a:lnTo>
                  <a:lnTo>
                    <a:pt x="362636" y="245110"/>
                  </a:lnTo>
                  <a:lnTo>
                    <a:pt x="360769" y="246380"/>
                  </a:lnTo>
                  <a:close/>
                </a:path>
                <a:path w="911225" h="646430">
                  <a:moveTo>
                    <a:pt x="135634" y="269240"/>
                  </a:moveTo>
                  <a:lnTo>
                    <a:pt x="132059" y="269240"/>
                  </a:lnTo>
                  <a:lnTo>
                    <a:pt x="128793" y="266700"/>
                  </a:lnTo>
                  <a:lnTo>
                    <a:pt x="127169" y="262890"/>
                  </a:lnTo>
                  <a:lnTo>
                    <a:pt x="126986" y="261620"/>
                  </a:lnTo>
                  <a:lnTo>
                    <a:pt x="81203" y="256540"/>
                  </a:lnTo>
                  <a:lnTo>
                    <a:pt x="39834" y="248920"/>
                  </a:lnTo>
                  <a:lnTo>
                    <a:pt x="598506" y="248920"/>
                  </a:lnTo>
                  <a:lnTo>
                    <a:pt x="597857" y="254000"/>
                  </a:lnTo>
                  <a:lnTo>
                    <a:pt x="596969" y="260350"/>
                  </a:lnTo>
                  <a:lnTo>
                    <a:pt x="591576" y="264160"/>
                  </a:lnTo>
                  <a:lnTo>
                    <a:pt x="157176" y="264160"/>
                  </a:lnTo>
                  <a:lnTo>
                    <a:pt x="149371" y="266700"/>
                  </a:lnTo>
                  <a:lnTo>
                    <a:pt x="135634" y="269240"/>
                  </a:lnTo>
                  <a:close/>
                </a:path>
                <a:path w="911225" h="646430">
                  <a:moveTo>
                    <a:pt x="209744" y="280670"/>
                  </a:moveTo>
                  <a:lnTo>
                    <a:pt x="195785" y="280670"/>
                  </a:lnTo>
                  <a:lnTo>
                    <a:pt x="192143" y="278130"/>
                  </a:lnTo>
                  <a:lnTo>
                    <a:pt x="190118" y="271780"/>
                  </a:lnTo>
                  <a:lnTo>
                    <a:pt x="190696" y="269240"/>
                  </a:lnTo>
                  <a:lnTo>
                    <a:pt x="192407" y="266700"/>
                  </a:lnTo>
                  <a:lnTo>
                    <a:pt x="183289" y="265430"/>
                  </a:lnTo>
                  <a:lnTo>
                    <a:pt x="174400" y="265430"/>
                  </a:lnTo>
                  <a:lnTo>
                    <a:pt x="165707" y="264160"/>
                  </a:lnTo>
                  <a:lnTo>
                    <a:pt x="567855" y="264160"/>
                  </a:lnTo>
                  <a:lnTo>
                    <a:pt x="567761" y="267970"/>
                  </a:lnTo>
                  <a:lnTo>
                    <a:pt x="567307" y="269240"/>
                  </a:lnTo>
                  <a:lnTo>
                    <a:pt x="241776" y="269240"/>
                  </a:lnTo>
                  <a:lnTo>
                    <a:pt x="230253" y="274320"/>
                  </a:lnTo>
                  <a:lnTo>
                    <a:pt x="219633" y="278130"/>
                  </a:lnTo>
                  <a:lnTo>
                    <a:pt x="209744" y="280670"/>
                  </a:lnTo>
                  <a:close/>
                </a:path>
                <a:path w="911225" h="646430">
                  <a:moveTo>
                    <a:pt x="354914" y="276860"/>
                  </a:moveTo>
                  <a:lnTo>
                    <a:pt x="345606" y="276860"/>
                  </a:lnTo>
                  <a:lnTo>
                    <a:pt x="344131" y="275590"/>
                  </a:lnTo>
                  <a:lnTo>
                    <a:pt x="342928" y="274320"/>
                  </a:lnTo>
                  <a:lnTo>
                    <a:pt x="325067" y="274320"/>
                  </a:lnTo>
                  <a:lnTo>
                    <a:pt x="307202" y="273050"/>
                  </a:lnTo>
                  <a:lnTo>
                    <a:pt x="289511" y="273050"/>
                  </a:lnTo>
                  <a:lnTo>
                    <a:pt x="289179" y="271780"/>
                  </a:lnTo>
                  <a:lnTo>
                    <a:pt x="241776" y="269240"/>
                  </a:lnTo>
                  <a:lnTo>
                    <a:pt x="567307" y="269240"/>
                  </a:lnTo>
                  <a:lnTo>
                    <a:pt x="566853" y="270510"/>
                  </a:lnTo>
                  <a:lnTo>
                    <a:pt x="563620" y="275590"/>
                  </a:lnTo>
                  <a:lnTo>
                    <a:pt x="358798" y="275590"/>
                  </a:lnTo>
                  <a:lnTo>
                    <a:pt x="354914" y="276860"/>
                  </a:lnTo>
                  <a:close/>
                </a:path>
                <a:path w="911225" h="646430">
                  <a:moveTo>
                    <a:pt x="301179" y="275590"/>
                  </a:moveTo>
                  <a:lnTo>
                    <a:pt x="291944" y="275590"/>
                  </a:lnTo>
                  <a:lnTo>
                    <a:pt x="289907" y="273050"/>
                  </a:lnTo>
                  <a:lnTo>
                    <a:pt x="307202" y="273050"/>
                  </a:lnTo>
                  <a:lnTo>
                    <a:pt x="303948" y="274320"/>
                  </a:lnTo>
                  <a:lnTo>
                    <a:pt x="301179" y="275590"/>
                  </a:lnTo>
                  <a:close/>
                </a:path>
                <a:path w="911225" h="646430">
                  <a:moveTo>
                    <a:pt x="554801" y="279400"/>
                  </a:moveTo>
                  <a:lnTo>
                    <a:pt x="519261" y="279400"/>
                  </a:lnTo>
                  <a:lnTo>
                    <a:pt x="485303" y="278130"/>
                  </a:lnTo>
                  <a:lnTo>
                    <a:pt x="452006" y="278130"/>
                  </a:lnTo>
                  <a:lnTo>
                    <a:pt x="419488" y="276860"/>
                  </a:lnTo>
                  <a:lnTo>
                    <a:pt x="396722" y="276860"/>
                  </a:lnTo>
                  <a:lnTo>
                    <a:pt x="385411" y="275590"/>
                  </a:lnTo>
                  <a:lnTo>
                    <a:pt x="563620" y="275590"/>
                  </a:lnTo>
                  <a:lnTo>
                    <a:pt x="562812" y="276860"/>
                  </a:lnTo>
                  <a:lnTo>
                    <a:pt x="559137" y="278130"/>
                  </a:lnTo>
                  <a:lnTo>
                    <a:pt x="554801" y="279400"/>
                  </a:lnTo>
                  <a:close/>
                </a:path>
                <a:path w="911225" h="646430">
                  <a:moveTo>
                    <a:pt x="417114" y="278130"/>
                  </a:moveTo>
                  <a:lnTo>
                    <a:pt x="409473" y="278130"/>
                  </a:lnTo>
                  <a:lnTo>
                    <a:pt x="408036" y="276860"/>
                  </a:lnTo>
                  <a:lnTo>
                    <a:pt x="419488" y="276860"/>
                  </a:lnTo>
                  <a:lnTo>
                    <a:pt x="417114" y="278130"/>
                  </a:lnTo>
                  <a:close/>
                </a:path>
                <a:path w="911225" h="646430">
                  <a:moveTo>
                    <a:pt x="625815" y="488950"/>
                  </a:moveTo>
                  <a:lnTo>
                    <a:pt x="549623" y="488950"/>
                  </a:lnTo>
                  <a:lnTo>
                    <a:pt x="583916" y="487680"/>
                  </a:lnTo>
                  <a:lnTo>
                    <a:pt x="618392" y="487680"/>
                  </a:lnTo>
                  <a:lnTo>
                    <a:pt x="625815" y="488950"/>
                  </a:lnTo>
                  <a:close/>
                </a:path>
                <a:path w="911225" h="646430">
                  <a:moveTo>
                    <a:pt x="382310" y="519430"/>
                  </a:moveTo>
                  <a:lnTo>
                    <a:pt x="49921" y="519430"/>
                  </a:lnTo>
                  <a:lnTo>
                    <a:pt x="90439" y="515620"/>
                  </a:lnTo>
                  <a:lnTo>
                    <a:pt x="117203" y="514350"/>
                  </a:lnTo>
                  <a:lnTo>
                    <a:pt x="261701" y="500380"/>
                  </a:lnTo>
                  <a:lnTo>
                    <a:pt x="295397" y="496570"/>
                  </a:lnTo>
                  <a:lnTo>
                    <a:pt x="363147" y="491490"/>
                  </a:lnTo>
                  <a:lnTo>
                    <a:pt x="414592" y="488950"/>
                  </a:lnTo>
                  <a:lnTo>
                    <a:pt x="630441" y="488950"/>
                  </a:lnTo>
                  <a:lnTo>
                    <a:pt x="634381" y="490220"/>
                  </a:lnTo>
                  <a:lnTo>
                    <a:pt x="640053" y="496570"/>
                  </a:lnTo>
                  <a:lnTo>
                    <a:pt x="641481" y="501650"/>
                  </a:lnTo>
                  <a:lnTo>
                    <a:pt x="640940" y="505460"/>
                  </a:lnTo>
                  <a:lnTo>
                    <a:pt x="640676" y="510540"/>
                  </a:lnTo>
                  <a:lnTo>
                    <a:pt x="638466" y="514350"/>
                  </a:lnTo>
                  <a:lnTo>
                    <a:pt x="634966" y="516890"/>
                  </a:lnTo>
                  <a:lnTo>
                    <a:pt x="635121" y="518160"/>
                  </a:lnTo>
                  <a:lnTo>
                    <a:pt x="400799" y="518160"/>
                  </a:lnTo>
                  <a:lnTo>
                    <a:pt x="382310" y="519430"/>
                  </a:lnTo>
                  <a:close/>
                </a:path>
                <a:path w="911225" h="646430">
                  <a:moveTo>
                    <a:pt x="622798" y="646430"/>
                  </a:moveTo>
                  <a:lnTo>
                    <a:pt x="612073" y="646430"/>
                  </a:lnTo>
                  <a:lnTo>
                    <a:pt x="608084" y="645160"/>
                  </a:lnTo>
                  <a:lnTo>
                    <a:pt x="602527" y="640080"/>
                  </a:lnTo>
                  <a:lnTo>
                    <a:pt x="601099" y="636270"/>
                  </a:lnTo>
                  <a:lnTo>
                    <a:pt x="601150" y="631190"/>
                  </a:lnTo>
                  <a:lnTo>
                    <a:pt x="601392" y="622300"/>
                  </a:lnTo>
                  <a:lnTo>
                    <a:pt x="601866" y="613410"/>
                  </a:lnTo>
                  <a:lnTo>
                    <a:pt x="602490" y="603250"/>
                  </a:lnTo>
                  <a:lnTo>
                    <a:pt x="603272" y="593090"/>
                  </a:lnTo>
                  <a:lnTo>
                    <a:pt x="604498" y="575310"/>
                  </a:lnTo>
                  <a:lnTo>
                    <a:pt x="605217" y="556260"/>
                  </a:lnTo>
                  <a:lnTo>
                    <a:pt x="604727" y="537210"/>
                  </a:lnTo>
                  <a:lnTo>
                    <a:pt x="602417" y="519430"/>
                  </a:lnTo>
                  <a:lnTo>
                    <a:pt x="545050" y="519430"/>
                  </a:lnTo>
                  <a:lnTo>
                    <a:pt x="527757" y="518160"/>
                  </a:lnTo>
                  <a:lnTo>
                    <a:pt x="635121" y="518160"/>
                  </a:lnTo>
                  <a:lnTo>
                    <a:pt x="636672" y="530860"/>
                  </a:lnTo>
                  <a:lnTo>
                    <a:pt x="637346" y="543560"/>
                  </a:lnTo>
                  <a:lnTo>
                    <a:pt x="637396" y="558800"/>
                  </a:lnTo>
                  <a:lnTo>
                    <a:pt x="636825" y="574040"/>
                  </a:lnTo>
                  <a:lnTo>
                    <a:pt x="677473" y="574040"/>
                  </a:lnTo>
                  <a:lnTo>
                    <a:pt x="663176" y="593090"/>
                  </a:lnTo>
                  <a:lnTo>
                    <a:pt x="631920" y="638810"/>
                  </a:lnTo>
                  <a:lnTo>
                    <a:pt x="628706" y="643890"/>
                  </a:lnTo>
                  <a:lnTo>
                    <a:pt x="622798" y="646430"/>
                  </a:lnTo>
                  <a:close/>
                </a:path>
              </a:pathLst>
            </a:custGeom>
            <a:solidFill>
              <a:srgbClr val="04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38088" y="1079392"/>
            <a:ext cx="83813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>
                <a:latin typeface="Times New Roman"/>
                <a:cs typeface="Times New Roman"/>
              </a:rPr>
              <a:t>Future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-120" dirty="0">
                <a:latin typeface="Times New Roman"/>
                <a:cs typeface="Times New Roman"/>
              </a:rPr>
              <a:t>Scope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110" dirty="0">
                <a:latin typeface="Times New Roman"/>
                <a:cs typeface="Times New Roman"/>
              </a:rPr>
              <a:t>and</a:t>
            </a:r>
            <a:r>
              <a:rPr sz="5600" spc="-25" dirty="0">
                <a:latin typeface="Times New Roman"/>
                <a:cs typeface="Times New Roman"/>
              </a:rPr>
              <a:t> </a:t>
            </a:r>
            <a:r>
              <a:rPr sz="5600" spc="-95" dirty="0">
                <a:latin typeface="Times New Roman"/>
                <a:cs typeface="Times New Roman"/>
              </a:rPr>
              <a:t>Application</a:t>
            </a:r>
            <a:endParaRPr sz="5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05919" y="2833586"/>
            <a:ext cx="479425" cy="4732655"/>
            <a:chOff x="2305919" y="2833586"/>
            <a:chExt cx="479425" cy="47326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919" y="5260038"/>
              <a:ext cx="180975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919" y="2833586"/>
              <a:ext cx="180975" cy="180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4173" y="7384913"/>
              <a:ext cx="180975" cy="1809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10384" y="2361780"/>
            <a:ext cx="13935075" cy="542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1288415" algn="l"/>
                <a:tab pos="1914525" algn="l"/>
                <a:tab pos="2985135" algn="l"/>
                <a:tab pos="4952365" algn="l"/>
                <a:tab pos="6107430" algn="l"/>
                <a:tab pos="7447915" algn="l"/>
                <a:tab pos="8301355" algn="l"/>
                <a:tab pos="9179560" algn="l"/>
                <a:tab pos="9785350" algn="l"/>
                <a:tab pos="10341610" algn="l"/>
                <a:tab pos="11250930" algn="l"/>
                <a:tab pos="12012295" algn="l"/>
                <a:tab pos="12453620" algn="l"/>
                <a:tab pos="13084175" algn="l"/>
              </a:tabLst>
            </a:pPr>
            <a:r>
              <a:rPr sz="4800" spc="-360" dirty="0">
                <a:latin typeface="Times New Roman"/>
                <a:cs typeface="Times New Roman"/>
              </a:rPr>
              <a:t>H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114" dirty="0">
                <a:latin typeface="Times New Roman"/>
                <a:cs typeface="Times New Roman"/>
              </a:rPr>
              <a:t>lp	</a:t>
            </a:r>
            <a:r>
              <a:rPr sz="4800" spc="114" dirty="0">
                <a:latin typeface="Times New Roman"/>
                <a:cs typeface="Times New Roman"/>
              </a:rPr>
              <a:t>m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5" dirty="0">
                <a:latin typeface="Times New Roman"/>
                <a:cs typeface="Times New Roman"/>
              </a:rPr>
              <a:t>ss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spc="-225" dirty="0">
                <a:latin typeface="Times New Roman"/>
                <a:cs typeface="Times New Roman"/>
              </a:rPr>
              <a:t>g</a:t>
            </a:r>
            <a:r>
              <a:rPr sz="4800" spc="195" dirty="0">
                <a:latin typeface="Times New Roman"/>
                <a:cs typeface="Times New Roman"/>
              </a:rPr>
              <a:t>/</a:t>
            </a:r>
            <a:r>
              <a:rPr sz="4800" spc="-450" dirty="0">
                <a:latin typeface="Times New Roman"/>
                <a:cs typeface="Times New Roman"/>
              </a:rPr>
              <a:t>v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-114" dirty="0">
                <a:latin typeface="Times New Roman"/>
                <a:cs typeface="Times New Roman"/>
              </a:rPr>
              <a:t>l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70" dirty="0">
                <a:latin typeface="Times New Roman"/>
                <a:cs typeface="Times New Roman"/>
              </a:rPr>
              <a:t>a</a:t>
            </a:r>
            <a:r>
              <a:rPr sz="4800" spc="-25" dirty="0">
                <a:latin typeface="Times New Roman"/>
                <a:cs typeface="Times New Roman"/>
              </a:rPr>
              <a:t>b</a:t>
            </a:r>
            <a:r>
              <a:rPr sz="4800" spc="-114" dirty="0">
                <a:latin typeface="Times New Roman"/>
                <a:cs typeface="Times New Roman"/>
              </a:rPr>
              <a:t>l</a:t>
            </a:r>
            <a:r>
              <a:rPr sz="4800" spc="-15" dirty="0">
                <a:latin typeface="Times New Roman"/>
                <a:cs typeface="Times New Roman"/>
              </a:rPr>
              <a:t>e	</a:t>
            </a:r>
            <a:r>
              <a:rPr sz="4800" spc="-110" dirty="0">
                <a:latin typeface="Times New Roman"/>
                <a:cs typeface="Times New Roman"/>
              </a:rPr>
              <a:t>c</a:t>
            </a:r>
            <a:r>
              <a:rPr sz="4800" spc="130" dirty="0">
                <a:latin typeface="Times New Roman"/>
                <a:cs typeface="Times New Roman"/>
              </a:rPr>
              <a:t>h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114" dirty="0">
                <a:latin typeface="Times New Roman"/>
                <a:cs typeface="Times New Roman"/>
              </a:rPr>
              <a:t>ld</a:t>
            </a:r>
            <a:r>
              <a:rPr sz="4800" spc="260" dirty="0">
                <a:latin typeface="Times New Roman"/>
                <a:cs typeface="Times New Roman"/>
              </a:rPr>
              <a:t>r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229" dirty="0">
                <a:latin typeface="Times New Roman"/>
                <a:cs typeface="Times New Roman"/>
              </a:rPr>
              <a:t>n	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5" dirty="0">
                <a:latin typeface="Times New Roman"/>
                <a:cs typeface="Times New Roman"/>
              </a:rPr>
              <a:t>s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spc="-225" dirty="0">
                <a:latin typeface="Times New Roman"/>
                <a:cs typeface="Times New Roman"/>
              </a:rPr>
              <a:t>g	</a:t>
            </a:r>
            <a:r>
              <a:rPr sz="4800" spc="130" dirty="0">
                <a:latin typeface="Times New Roman"/>
                <a:cs typeface="Times New Roman"/>
              </a:rPr>
              <a:t>pr</a:t>
            </a:r>
            <a:r>
              <a:rPr sz="4800" spc="-15" dirty="0">
                <a:latin typeface="Times New Roman"/>
                <a:cs typeface="Times New Roman"/>
              </a:rPr>
              <a:t>e</a:t>
            </a:r>
            <a:r>
              <a:rPr sz="4800" spc="-450" dirty="0">
                <a:latin typeface="Times New Roman"/>
                <a:cs typeface="Times New Roman"/>
              </a:rPr>
              <a:t>v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-75" dirty="0">
                <a:latin typeface="Times New Roman"/>
                <a:cs typeface="Times New Roman"/>
              </a:rPr>
              <a:t>o</a:t>
            </a:r>
            <a:r>
              <a:rPr sz="4800" spc="85" dirty="0">
                <a:latin typeface="Times New Roman"/>
                <a:cs typeface="Times New Roman"/>
              </a:rPr>
              <a:t>u</a:t>
            </a:r>
            <a:r>
              <a:rPr sz="4800" spc="25" dirty="0">
                <a:latin typeface="Times New Roman"/>
                <a:cs typeface="Times New Roman"/>
              </a:rPr>
              <a:t>s	</a:t>
            </a:r>
            <a:r>
              <a:rPr sz="4800" spc="114" dirty="0">
                <a:latin typeface="Times New Roman"/>
                <a:cs typeface="Times New Roman"/>
              </a:rPr>
              <a:t>m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5" dirty="0">
                <a:latin typeface="Times New Roman"/>
                <a:cs typeface="Times New Roman"/>
              </a:rPr>
              <a:t>ss</a:t>
            </a:r>
            <a:r>
              <a:rPr sz="4800" spc="-45" dirty="0">
                <a:latin typeface="Times New Roman"/>
                <a:cs typeface="Times New Roman"/>
              </a:rPr>
              <a:t>i</a:t>
            </a:r>
            <a:r>
              <a:rPr sz="4800" spc="229" dirty="0">
                <a:latin typeface="Times New Roman"/>
                <a:cs typeface="Times New Roman"/>
              </a:rPr>
              <a:t>n</a:t>
            </a:r>
            <a:r>
              <a:rPr sz="4800" spc="-150" dirty="0">
                <a:latin typeface="Times New Roman"/>
                <a:cs typeface="Times New Roman"/>
              </a:rPr>
              <a:t>g  </a:t>
            </a:r>
            <a:r>
              <a:rPr sz="4800" spc="60" dirty="0">
                <a:latin typeface="Times New Roman"/>
                <a:cs typeface="Times New Roman"/>
              </a:rPr>
              <a:t>reports	</a:t>
            </a:r>
            <a:r>
              <a:rPr sz="4800" spc="100" dirty="0">
                <a:latin typeface="Times New Roman"/>
                <a:cs typeface="Times New Roman"/>
              </a:rPr>
              <a:t>and	</a:t>
            </a:r>
            <a:r>
              <a:rPr sz="4800" spc="95" dirty="0">
                <a:latin typeface="Times New Roman"/>
                <a:cs typeface="Times New Roman"/>
              </a:rPr>
              <a:t>current	</a:t>
            </a:r>
            <a:r>
              <a:rPr sz="4800" spc="5" dirty="0">
                <a:latin typeface="Times New Roman"/>
                <a:cs typeface="Times New Roman"/>
              </a:rPr>
              <a:t>biometric	</a:t>
            </a:r>
            <a:r>
              <a:rPr sz="4800" spc="-15" dirty="0">
                <a:latin typeface="Times New Roman"/>
                <a:cs typeface="Times New Roman"/>
              </a:rPr>
              <a:t>details	</a:t>
            </a:r>
            <a:r>
              <a:rPr sz="4800" spc="-150" dirty="0">
                <a:latin typeface="Times New Roman"/>
                <a:cs typeface="Times New Roman"/>
              </a:rPr>
              <a:t>with	</a:t>
            </a:r>
            <a:r>
              <a:rPr sz="4800" spc="30" dirty="0">
                <a:latin typeface="Times New Roman"/>
                <a:cs typeface="Times New Roman"/>
              </a:rPr>
              <a:t>the	</a:t>
            </a:r>
            <a:r>
              <a:rPr sz="4800" dirty="0">
                <a:latin typeface="Times New Roman"/>
                <a:cs typeface="Times New Roman"/>
              </a:rPr>
              <a:t>help	</a:t>
            </a:r>
            <a:r>
              <a:rPr sz="4800" spc="-120" dirty="0">
                <a:latin typeface="Times New Roman"/>
                <a:cs typeface="Times New Roman"/>
              </a:rPr>
              <a:t>of	</a:t>
            </a:r>
            <a:r>
              <a:rPr sz="4800" spc="-520" dirty="0">
                <a:latin typeface="Times New Roman"/>
                <a:cs typeface="Times New Roman"/>
              </a:rPr>
              <a:t>AI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694814" algn="l"/>
                <a:tab pos="2856865" algn="l"/>
                <a:tab pos="4385310" algn="l"/>
                <a:tab pos="5252720" algn="l"/>
                <a:tab pos="6813550" algn="l"/>
                <a:tab pos="8329930" algn="l"/>
                <a:tab pos="9400540" algn="l"/>
                <a:tab pos="10378440" algn="l"/>
                <a:tab pos="11008995" algn="l"/>
                <a:tab pos="12009120" algn="l"/>
              </a:tabLst>
            </a:pPr>
            <a:r>
              <a:rPr sz="4800" spc="-130" dirty="0">
                <a:latin typeface="Times New Roman"/>
                <a:cs typeface="Times New Roman"/>
              </a:rPr>
              <a:t>Collab	</a:t>
            </a:r>
            <a:r>
              <a:rPr sz="4800" spc="-150" dirty="0">
                <a:latin typeface="Times New Roman"/>
                <a:cs typeface="Times New Roman"/>
              </a:rPr>
              <a:t>with	</a:t>
            </a:r>
            <a:r>
              <a:rPr sz="4800" spc="-360" dirty="0">
                <a:latin typeface="Times New Roman"/>
                <a:cs typeface="Times New Roman"/>
              </a:rPr>
              <a:t>NGOs	</a:t>
            </a:r>
            <a:r>
              <a:rPr sz="4800" spc="5" dirty="0">
                <a:latin typeface="Times New Roman"/>
                <a:cs typeface="Times New Roman"/>
              </a:rPr>
              <a:t>for	</a:t>
            </a:r>
            <a:r>
              <a:rPr sz="4800" spc="25" dirty="0">
                <a:latin typeface="Times New Roman"/>
                <a:cs typeface="Times New Roman"/>
              </a:rPr>
              <a:t>better	</a:t>
            </a:r>
            <a:r>
              <a:rPr sz="4800" spc="65" dirty="0">
                <a:latin typeface="Times New Roman"/>
                <a:cs typeface="Times New Roman"/>
              </a:rPr>
              <a:t>reach	</a:t>
            </a:r>
            <a:r>
              <a:rPr sz="4800" spc="100" dirty="0">
                <a:latin typeface="Times New Roman"/>
                <a:cs typeface="Times New Roman"/>
              </a:rPr>
              <a:t>and	</a:t>
            </a:r>
            <a:r>
              <a:rPr sz="4800" spc="30" dirty="0">
                <a:latin typeface="Times New Roman"/>
                <a:cs typeface="Times New Roman"/>
              </a:rPr>
              <a:t>use	</a:t>
            </a:r>
            <a:r>
              <a:rPr sz="4800" spc="-120" dirty="0">
                <a:latin typeface="Times New Roman"/>
                <a:cs typeface="Times New Roman"/>
              </a:rPr>
              <a:t>of	</a:t>
            </a:r>
            <a:r>
              <a:rPr sz="4800" spc="90" dirty="0">
                <a:latin typeface="Times New Roman"/>
                <a:cs typeface="Times New Roman"/>
              </a:rPr>
              <a:t>our	</a:t>
            </a:r>
            <a:r>
              <a:rPr sz="4800" spc="20" dirty="0">
                <a:latin typeface="Times New Roman"/>
                <a:cs typeface="Times New Roman"/>
              </a:rPr>
              <a:t>portal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  <a:tabLst>
                <a:tab pos="2720975" algn="l"/>
                <a:tab pos="3630295" algn="l"/>
                <a:tab pos="4557395" algn="l"/>
                <a:tab pos="6809740" algn="l"/>
                <a:tab pos="7592059" algn="l"/>
                <a:tab pos="9180830" algn="l"/>
              </a:tabLst>
            </a:pPr>
            <a:r>
              <a:rPr sz="4800" spc="-114" dirty="0">
                <a:latin typeface="Times New Roman"/>
                <a:cs typeface="Times New Roman"/>
              </a:rPr>
              <a:t>Digitalize	</a:t>
            </a:r>
            <a:r>
              <a:rPr sz="4800" spc="30" dirty="0">
                <a:latin typeface="Times New Roman"/>
                <a:cs typeface="Times New Roman"/>
              </a:rPr>
              <a:t>the	</a:t>
            </a:r>
            <a:r>
              <a:rPr sz="4800" spc="-459" dirty="0">
                <a:latin typeface="Times New Roman"/>
                <a:cs typeface="Times New Roman"/>
              </a:rPr>
              <a:t>FIR	</a:t>
            </a:r>
            <a:r>
              <a:rPr sz="4800" spc="30" dirty="0">
                <a:latin typeface="Times New Roman"/>
                <a:cs typeface="Times New Roman"/>
              </a:rPr>
              <a:t>registers	</a:t>
            </a:r>
            <a:r>
              <a:rPr sz="4800" spc="-120" dirty="0">
                <a:latin typeface="Times New Roman"/>
                <a:cs typeface="Times New Roman"/>
              </a:rPr>
              <a:t>of	</a:t>
            </a:r>
            <a:r>
              <a:rPr sz="4800" spc="-114" dirty="0">
                <a:latin typeface="Times New Roman"/>
                <a:cs typeface="Times New Roman"/>
              </a:rPr>
              <a:t>Police	</a:t>
            </a:r>
            <a:r>
              <a:rPr sz="4800" spc="-25" dirty="0">
                <a:latin typeface="Times New Roman"/>
                <a:cs typeface="Times New Roman"/>
              </a:rPr>
              <a:t>Station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99042" y="2021940"/>
            <a:ext cx="5500370" cy="301625"/>
          </a:xfrm>
          <a:custGeom>
            <a:avLst/>
            <a:gdLst/>
            <a:ahLst/>
            <a:cxnLst/>
            <a:rect l="l" t="t" r="r" b="b"/>
            <a:pathLst>
              <a:path w="5500369" h="301625">
                <a:moveTo>
                  <a:pt x="4444022" y="3797"/>
                </a:moveTo>
                <a:lnTo>
                  <a:pt x="4441482" y="2540"/>
                </a:lnTo>
                <a:lnTo>
                  <a:pt x="4438942" y="0"/>
                </a:lnTo>
                <a:lnTo>
                  <a:pt x="4432592" y="0"/>
                </a:lnTo>
                <a:lnTo>
                  <a:pt x="4426255" y="1270"/>
                </a:lnTo>
                <a:lnTo>
                  <a:pt x="4421175" y="1270"/>
                </a:lnTo>
                <a:lnTo>
                  <a:pt x="4421175" y="2540"/>
                </a:lnTo>
                <a:lnTo>
                  <a:pt x="4422445" y="5067"/>
                </a:lnTo>
                <a:lnTo>
                  <a:pt x="4430052" y="5067"/>
                </a:lnTo>
                <a:lnTo>
                  <a:pt x="4436402" y="3797"/>
                </a:lnTo>
                <a:lnTo>
                  <a:pt x="4444022" y="3797"/>
                </a:lnTo>
                <a:close/>
              </a:path>
              <a:path w="5500369" h="301625">
                <a:moveTo>
                  <a:pt x="4550651" y="2540"/>
                </a:moveTo>
                <a:lnTo>
                  <a:pt x="4549381" y="2540"/>
                </a:lnTo>
                <a:lnTo>
                  <a:pt x="4542904" y="1625"/>
                </a:lnTo>
                <a:lnTo>
                  <a:pt x="4536681" y="952"/>
                </a:lnTo>
                <a:lnTo>
                  <a:pt x="4530458" y="762"/>
                </a:lnTo>
                <a:lnTo>
                  <a:pt x="4523994" y="1270"/>
                </a:lnTo>
                <a:lnTo>
                  <a:pt x="4516374" y="2540"/>
                </a:lnTo>
                <a:lnTo>
                  <a:pt x="4516374" y="7594"/>
                </a:lnTo>
                <a:lnTo>
                  <a:pt x="4525264" y="10121"/>
                </a:lnTo>
                <a:lnTo>
                  <a:pt x="4531182" y="10655"/>
                </a:lnTo>
                <a:lnTo>
                  <a:pt x="4537481" y="10591"/>
                </a:lnTo>
                <a:lnTo>
                  <a:pt x="4543996" y="10299"/>
                </a:lnTo>
                <a:lnTo>
                  <a:pt x="4550651" y="10121"/>
                </a:lnTo>
                <a:lnTo>
                  <a:pt x="4550651" y="2540"/>
                </a:lnTo>
                <a:close/>
              </a:path>
              <a:path w="5500369" h="301625">
                <a:moveTo>
                  <a:pt x="4648390" y="2540"/>
                </a:moveTo>
                <a:lnTo>
                  <a:pt x="4645850" y="1270"/>
                </a:lnTo>
                <a:lnTo>
                  <a:pt x="4643310" y="1270"/>
                </a:lnTo>
                <a:lnTo>
                  <a:pt x="4640770" y="0"/>
                </a:lnTo>
                <a:lnTo>
                  <a:pt x="4638230" y="0"/>
                </a:lnTo>
                <a:lnTo>
                  <a:pt x="4635690" y="1270"/>
                </a:lnTo>
                <a:lnTo>
                  <a:pt x="4633150" y="1270"/>
                </a:lnTo>
                <a:lnTo>
                  <a:pt x="4636960" y="2540"/>
                </a:lnTo>
                <a:lnTo>
                  <a:pt x="4639500" y="5067"/>
                </a:lnTo>
                <a:lnTo>
                  <a:pt x="4643310" y="5067"/>
                </a:lnTo>
                <a:lnTo>
                  <a:pt x="4644580" y="6324"/>
                </a:lnTo>
                <a:lnTo>
                  <a:pt x="4645850" y="3797"/>
                </a:lnTo>
                <a:lnTo>
                  <a:pt x="4648390" y="2540"/>
                </a:lnTo>
                <a:close/>
              </a:path>
              <a:path w="5500369" h="301625">
                <a:moveTo>
                  <a:pt x="5428526" y="259588"/>
                </a:moveTo>
                <a:lnTo>
                  <a:pt x="4907877" y="259588"/>
                </a:lnTo>
                <a:lnTo>
                  <a:pt x="4946916" y="263385"/>
                </a:lnTo>
                <a:lnTo>
                  <a:pt x="4997462" y="281089"/>
                </a:lnTo>
                <a:lnTo>
                  <a:pt x="5002530" y="278561"/>
                </a:lnTo>
                <a:lnTo>
                  <a:pt x="5010899" y="276479"/>
                </a:lnTo>
                <a:lnTo>
                  <a:pt x="5008880" y="279514"/>
                </a:lnTo>
                <a:lnTo>
                  <a:pt x="5008880" y="284568"/>
                </a:lnTo>
                <a:lnTo>
                  <a:pt x="5013960" y="290893"/>
                </a:lnTo>
                <a:lnTo>
                  <a:pt x="5017770" y="294690"/>
                </a:lnTo>
                <a:lnTo>
                  <a:pt x="5027930" y="299745"/>
                </a:lnTo>
                <a:lnTo>
                  <a:pt x="5036159" y="301015"/>
                </a:lnTo>
                <a:lnTo>
                  <a:pt x="5042357" y="298475"/>
                </a:lnTo>
                <a:lnTo>
                  <a:pt x="5047386" y="294055"/>
                </a:lnTo>
                <a:lnTo>
                  <a:pt x="5053304" y="288366"/>
                </a:lnTo>
                <a:lnTo>
                  <a:pt x="5055844" y="287096"/>
                </a:lnTo>
                <a:lnTo>
                  <a:pt x="5057114" y="287096"/>
                </a:lnTo>
                <a:lnTo>
                  <a:pt x="5046408" y="279984"/>
                </a:lnTo>
                <a:lnTo>
                  <a:pt x="5035220" y="275717"/>
                </a:lnTo>
                <a:lnTo>
                  <a:pt x="5023561" y="274294"/>
                </a:lnTo>
                <a:lnTo>
                  <a:pt x="5012842" y="275551"/>
                </a:lnTo>
                <a:lnTo>
                  <a:pt x="5013960" y="272237"/>
                </a:lnTo>
                <a:lnTo>
                  <a:pt x="5017770" y="269709"/>
                </a:lnTo>
                <a:lnTo>
                  <a:pt x="5020310" y="268439"/>
                </a:lnTo>
                <a:lnTo>
                  <a:pt x="5026431" y="267182"/>
                </a:lnTo>
                <a:lnTo>
                  <a:pt x="5040122" y="264655"/>
                </a:lnTo>
                <a:lnTo>
                  <a:pt x="5052034" y="264655"/>
                </a:lnTo>
                <a:lnTo>
                  <a:pt x="5058384" y="268439"/>
                </a:lnTo>
                <a:lnTo>
                  <a:pt x="5062194" y="272237"/>
                </a:lnTo>
                <a:lnTo>
                  <a:pt x="5066246" y="278561"/>
                </a:lnTo>
                <a:lnTo>
                  <a:pt x="5066004" y="283616"/>
                </a:lnTo>
                <a:lnTo>
                  <a:pt x="5062906" y="286143"/>
                </a:lnTo>
                <a:lnTo>
                  <a:pt x="5058384" y="287413"/>
                </a:lnTo>
                <a:lnTo>
                  <a:pt x="5060924" y="289941"/>
                </a:lnTo>
                <a:lnTo>
                  <a:pt x="5063464" y="291211"/>
                </a:lnTo>
                <a:lnTo>
                  <a:pt x="5066004" y="293738"/>
                </a:lnTo>
                <a:lnTo>
                  <a:pt x="5070678" y="295008"/>
                </a:lnTo>
                <a:lnTo>
                  <a:pt x="5077739" y="293738"/>
                </a:lnTo>
                <a:lnTo>
                  <a:pt x="5085283" y="289941"/>
                </a:lnTo>
                <a:lnTo>
                  <a:pt x="5091392" y="286143"/>
                </a:lnTo>
                <a:lnTo>
                  <a:pt x="5100612" y="278561"/>
                </a:lnTo>
                <a:lnTo>
                  <a:pt x="5109959" y="273507"/>
                </a:lnTo>
                <a:lnTo>
                  <a:pt x="5120487" y="270967"/>
                </a:lnTo>
                <a:lnTo>
                  <a:pt x="5133276" y="270967"/>
                </a:lnTo>
                <a:lnTo>
                  <a:pt x="5163540" y="273507"/>
                </a:lnTo>
                <a:lnTo>
                  <a:pt x="5193576" y="273507"/>
                </a:lnTo>
                <a:lnTo>
                  <a:pt x="5223599" y="276034"/>
                </a:lnTo>
                <a:lnTo>
                  <a:pt x="5253863" y="281089"/>
                </a:lnTo>
                <a:lnTo>
                  <a:pt x="5296497" y="286143"/>
                </a:lnTo>
                <a:lnTo>
                  <a:pt x="5338762" y="283616"/>
                </a:lnTo>
                <a:lnTo>
                  <a:pt x="5380787" y="274764"/>
                </a:lnTo>
                <a:lnTo>
                  <a:pt x="5393360" y="270967"/>
                </a:lnTo>
                <a:lnTo>
                  <a:pt x="5414315" y="264655"/>
                </a:lnTo>
                <a:lnTo>
                  <a:pt x="5422697" y="262115"/>
                </a:lnTo>
                <a:lnTo>
                  <a:pt x="5428526" y="259588"/>
                </a:lnTo>
                <a:close/>
              </a:path>
              <a:path w="5500369" h="301625">
                <a:moveTo>
                  <a:pt x="5500128" y="171056"/>
                </a:moveTo>
                <a:lnTo>
                  <a:pt x="5486730" y="154622"/>
                </a:lnTo>
                <a:lnTo>
                  <a:pt x="5475846" y="139446"/>
                </a:lnTo>
                <a:lnTo>
                  <a:pt x="5471388" y="121729"/>
                </a:lnTo>
                <a:lnTo>
                  <a:pt x="5475071" y="109093"/>
                </a:lnTo>
                <a:lnTo>
                  <a:pt x="5476545" y="104025"/>
                </a:lnTo>
                <a:lnTo>
                  <a:pt x="5477281" y="101498"/>
                </a:lnTo>
                <a:lnTo>
                  <a:pt x="5477700" y="100228"/>
                </a:lnTo>
                <a:lnTo>
                  <a:pt x="5479796" y="93916"/>
                </a:lnTo>
                <a:lnTo>
                  <a:pt x="5479681" y="92646"/>
                </a:lnTo>
                <a:lnTo>
                  <a:pt x="5479339" y="88849"/>
                </a:lnTo>
                <a:lnTo>
                  <a:pt x="5475313" y="85051"/>
                </a:lnTo>
                <a:lnTo>
                  <a:pt x="5467121" y="86321"/>
                </a:lnTo>
                <a:lnTo>
                  <a:pt x="5455336" y="88849"/>
                </a:lnTo>
                <a:lnTo>
                  <a:pt x="5444274" y="87591"/>
                </a:lnTo>
                <a:lnTo>
                  <a:pt x="5433199" y="83794"/>
                </a:lnTo>
                <a:lnTo>
                  <a:pt x="5421427" y="79997"/>
                </a:lnTo>
                <a:lnTo>
                  <a:pt x="5394350" y="69875"/>
                </a:lnTo>
                <a:lnTo>
                  <a:pt x="5370639" y="62293"/>
                </a:lnTo>
                <a:lnTo>
                  <a:pt x="5366677" y="61023"/>
                </a:lnTo>
                <a:lnTo>
                  <a:pt x="5343423" y="54698"/>
                </a:lnTo>
                <a:lnTo>
                  <a:pt x="5338775" y="53441"/>
                </a:lnTo>
                <a:lnTo>
                  <a:pt x="5324868" y="52171"/>
                </a:lnTo>
                <a:lnTo>
                  <a:pt x="5310962" y="50914"/>
                </a:lnTo>
                <a:lnTo>
                  <a:pt x="5283149" y="48387"/>
                </a:lnTo>
                <a:lnTo>
                  <a:pt x="5257673" y="40792"/>
                </a:lnTo>
                <a:lnTo>
                  <a:pt x="5254180" y="39522"/>
                </a:lnTo>
                <a:lnTo>
                  <a:pt x="5233162" y="31940"/>
                </a:lnTo>
                <a:lnTo>
                  <a:pt x="5216499" y="26885"/>
                </a:lnTo>
                <a:lnTo>
                  <a:pt x="5208168" y="24345"/>
                </a:lnTo>
                <a:lnTo>
                  <a:pt x="5177155" y="19291"/>
                </a:lnTo>
                <a:lnTo>
                  <a:pt x="5145659" y="18021"/>
                </a:lnTo>
                <a:lnTo>
                  <a:pt x="5114633" y="18021"/>
                </a:lnTo>
                <a:lnTo>
                  <a:pt x="5085042" y="23088"/>
                </a:lnTo>
                <a:lnTo>
                  <a:pt x="5055628" y="26885"/>
                </a:lnTo>
                <a:lnTo>
                  <a:pt x="4999190" y="24345"/>
                </a:lnTo>
                <a:lnTo>
                  <a:pt x="4973345" y="29413"/>
                </a:lnTo>
                <a:lnTo>
                  <a:pt x="4941963" y="38265"/>
                </a:lnTo>
                <a:lnTo>
                  <a:pt x="4910823" y="39522"/>
                </a:lnTo>
                <a:lnTo>
                  <a:pt x="4900600" y="38265"/>
                </a:lnTo>
                <a:lnTo>
                  <a:pt x="4850219" y="31940"/>
                </a:lnTo>
                <a:lnTo>
                  <a:pt x="4822787" y="33197"/>
                </a:lnTo>
                <a:lnTo>
                  <a:pt x="4795469" y="36995"/>
                </a:lnTo>
                <a:lnTo>
                  <a:pt x="4767923" y="38265"/>
                </a:lnTo>
                <a:lnTo>
                  <a:pt x="4739779" y="28143"/>
                </a:lnTo>
                <a:lnTo>
                  <a:pt x="4728489" y="28143"/>
                </a:lnTo>
                <a:lnTo>
                  <a:pt x="4713275" y="34467"/>
                </a:lnTo>
                <a:lnTo>
                  <a:pt x="4696396" y="42062"/>
                </a:lnTo>
                <a:lnTo>
                  <a:pt x="4680115" y="47117"/>
                </a:lnTo>
                <a:lnTo>
                  <a:pt x="4656137" y="49644"/>
                </a:lnTo>
                <a:lnTo>
                  <a:pt x="4632045" y="50914"/>
                </a:lnTo>
                <a:lnTo>
                  <a:pt x="4608182" y="50914"/>
                </a:lnTo>
                <a:lnTo>
                  <a:pt x="4584916" y="47117"/>
                </a:lnTo>
                <a:lnTo>
                  <a:pt x="4556531" y="43319"/>
                </a:lnTo>
                <a:lnTo>
                  <a:pt x="4528274" y="40792"/>
                </a:lnTo>
                <a:lnTo>
                  <a:pt x="4371670" y="48387"/>
                </a:lnTo>
                <a:lnTo>
                  <a:pt x="4223156" y="52171"/>
                </a:lnTo>
                <a:lnTo>
                  <a:pt x="4133862" y="52171"/>
                </a:lnTo>
                <a:lnTo>
                  <a:pt x="4054767" y="49644"/>
                </a:lnTo>
                <a:lnTo>
                  <a:pt x="4014978" y="49644"/>
                </a:lnTo>
                <a:lnTo>
                  <a:pt x="3962755" y="52171"/>
                </a:lnTo>
                <a:lnTo>
                  <a:pt x="3858399" y="54698"/>
                </a:lnTo>
                <a:lnTo>
                  <a:pt x="3650665" y="54698"/>
                </a:lnTo>
                <a:lnTo>
                  <a:pt x="3597364" y="50914"/>
                </a:lnTo>
                <a:lnTo>
                  <a:pt x="3544049" y="50914"/>
                </a:lnTo>
                <a:lnTo>
                  <a:pt x="3490734" y="52171"/>
                </a:lnTo>
                <a:lnTo>
                  <a:pt x="3437420" y="54698"/>
                </a:lnTo>
                <a:lnTo>
                  <a:pt x="3384105" y="58496"/>
                </a:lnTo>
                <a:lnTo>
                  <a:pt x="3330791" y="61023"/>
                </a:lnTo>
                <a:lnTo>
                  <a:pt x="3285871" y="62293"/>
                </a:lnTo>
                <a:lnTo>
                  <a:pt x="3241002" y="61023"/>
                </a:lnTo>
                <a:lnTo>
                  <a:pt x="3196259" y="61023"/>
                </a:lnTo>
                <a:lnTo>
                  <a:pt x="3151708" y="66090"/>
                </a:lnTo>
                <a:lnTo>
                  <a:pt x="3107385" y="76200"/>
                </a:lnTo>
                <a:lnTo>
                  <a:pt x="3088525" y="72415"/>
                </a:lnTo>
                <a:lnTo>
                  <a:pt x="3069780" y="69875"/>
                </a:lnTo>
                <a:lnTo>
                  <a:pt x="3031223" y="69875"/>
                </a:lnTo>
                <a:lnTo>
                  <a:pt x="3001810" y="70599"/>
                </a:lnTo>
                <a:lnTo>
                  <a:pt x="3001810" y="183781"/>
                </a:lnTo>
                <a:lnTo>
                  <a:pt x="2993466" y="184975"/>
                </a:lnTo>
                <a:lnTo>
                  <a:pt x="2985236" y="184975"/>
                </a:lnTo>
                <a:lnTo>
                  <a:pt x="3001810" y="183781"/>
                </a:lnTo>
                <a:lnTo>
                  <a:pt x="3001810" y="70599"/>
                </a:lnTo>
                <a:lnTo>
                  <a:pt x="2823730" y="74942"/>
                </a:lnTo>
                <a:lnTo>
                  <a:pt x="2771800" y="74942"/>
                </a:lnTo>
                <a:lnTo>
                  <a:pt x="2765933" y="75095"/>
                </a:lnTo>
                <a:lnTo>
                  <a:pt x="2765933" y="193827"/>
                </a:lnTo>
                <a:lnTo>
                  <a:pt x="2762123" y="191300"/>
                </a:lnTo>
                <a:lnTo>
                  <a:pt x="2758313" y="187502"/>
                </a:lnTo>
                <a:lnTo>
                  <a:pt x="2755773" y="186232"/>
                </a:lnTo>
                <a:lnTo>
                  <a:pt x="2759583" y="187502"/>
                </a:lnTo>
                <a:lnTo>
                  <a:pt x="2765933" y="193827"/>
                </a:lnTo>
                <a:lnTo>
                  <a:pt x="2765933" y="75095"/>
                </a:lnTo>
                <a:lnTo>
                  <a:pt x="2719946" y="76200"/>
                </a:lnTo>
                <a:lnTo>
                  <a:pt x="2592184" y="76200"/>
                </a:lnTo>
                <a:lnTo>
                  <a:pt x="2554478" y="78740"/>
                </a:lnTo>
                <a:lnTo>
                  <a:pt x="2517140" y="86321"/>
                </a:lnTo>
                <a:lnTo>
                  <a:pt x="2494064" y="91376"/>
                </a:lnTo>
                <a:lnTo>
                  <a:pt x="2470645" y="92646"/>
                </a:lnTo>
                <a:lnTo>
                  <a:pt x="2446985" y="90119"/>
                </a:lnTo>
                <a:lnTo>
                  <a:pt x="2423198" y="82524"/>
                </a:lnTo>
                <a:lnTo>
                  <a:pt x="2397544" y="76200"/>
                </a:lnTo>
                <a:lnTo>
                  <a:pt x="2372106" y="76200"/>
                </a:lnTo>
                <a:lnTo>
                  <a:pt x="2347163" y="82524"/>
                </a:lnTo>
                <a:lnTo>
                  <a:pt x="2322919" y="93916"/>
                </a:lnTo>
                <a:lnTo>
                  <a:pt x="2316061" y="96443"/>
                </a:lnTo>
                <a:lnTo>
                  <a:pt x="2308961" y="98971"/>
                </a:lnTo>
                <a:lnTo>
                  <a:pt x="2301862" y="100228"/>
                </a:lnTo>
                <a:lnTo>
                  <a:pt x="2245499" y="90119"/>
                </a:lnTo>
                <a:lnTo>
                  <a:pt x="2195995" y="86321"/>
                </a:lnTo>
                <a:lnTo>
                  <a:pt x="2146490" y="87591"/>
                </a:lnTo>
                <a:lnTo>
                  <a:pt x="2096973" y="92646"/>
                </a:lnTo>
                <a:lnTo>
                  <a:pt x="2047468" y="98971"/>
                </a:lnTo>
                <a:lnTo>
                  <a:pt x="2022563" y="104025"/>
                </a:lnTo>
                <a:lnTo>
                  <a:pt x="2010524" y="104025"/>
                </a:lnTo>
                <a:lnTo>
                  <a:pt x="2000504" y="101498"/>
                </a:lnTo>
                <a:lnTo>
                  <a:pt x="1974291" y="93916"/>
                </a:lnTo>
                <a:lnTo>
                  <a:pt x="1948776" y="93916"/>
                </a:lnTo>
                <a:lnTo>
                  <a:pt x="1898954" y="98971"/>
                </a:lnTo>
                <a:lnTo>
                  <a:pt x="1846287" y="98971"/>
                </a:lnTo>
                <a:lnTo>
                  <a:pt x="1820062" y="100228"/>
                </a:lnTo>
                <a:lnTo>
                  <a:pt x="1793608" y="104025"/>
                </a:lnTo>
                <a:lnTo>
                  <a:pt x="1779854" y="107823"/>
                </a:lnTo>
                <a:lnTo>
                  <a:pt x="1765515" y="109093"/>
                </a:lnTo>
                <a:lnTo>
                  <a:pt x="1750936" y="109093"/>
                </a:lnTo>
                <a:lnTo>
                  <a:pt x="1736483" y="107823"/>
                </a:lnTo>
                <a:lnTo>
                  <a:pt x="1688884" y="105295"/>
                </a:lnTo>
                <a:lnTo>
                  <a:pt x="1641284" y="104025"/>
                </a:lnTo>
                <a:lnTo>
                  <a:pt x="1593684" y="105295"/>
                </a:lnTo>
                <a:lnTo>
                  <a:pt x="1546085" y="107823"/>
                </a:lnTo>
                <a:lnTo>
                  <a:pt x="1442504" y="110350"/>
                </a:lnTo>
                <a:lnTo>
                  <a:pt x="1390713" y="110350"/>
                </a:lnTo>
                <a:lnTo>
                  <a:pt x="1338922" y="111620"/>
                </a:lnTo>
                <a:lnTo>
                  <a:pt x="1287132" y="115417"/>
                </a:lnTo>
                <a:lnTo>
                  <a:pt x="1238097" y="120472"/>
                </a:lnTo>
                <a:lnTo>
                  <a:pt x="1188961" y="124269"/>
                </a:lnTo>
                <a:lnTo>
                  <a:pt x="1090510" y="129324"/>
                </a:lnTo>
                <a:lnTo>
                  <a:pt x="1041311" y="130594"/>
                </a:lnTo>
                <a:lnTo>
                  <a:pt x="943140" y="130594"/>
                </a:lnTo>
                <a:lnTo>
                  <a:pt x="891743" y="131851"/>
                </a:lnTo>
                <a:lnTo>
                  <a:pt x="840384" y="131851"/>
                </a:lnTo>
                <a:lnTo>
                  <a:pt x="789063" y="134378"/>
                </a:lnTo>
                <a:lnTo>
                  <a:pt x="737755" y="135648"/>
                </a:lnTo>
                <a:lnTo>
                  <a:pt x="635177" y="140703"/>
                </a:lnTo>
                <a:lnTo>
                  <a:pt x="583907" y="144500"/>
                </a:lnTo>
                <a:lnTo>
                  <a:pt x="532638" y="147027"/>
                </a:lnTo>
                <a:lnTo>
                  <a:pt x="430060" y="153352"/>
                </a:lnTo>
                <a:lnTo>
                  <a:pt x="378752" y="157149"/>
                </a:lnTo>
                <a:lnTo>
                  <a:pt x="224675" y="164731"/>
                </a:lnTo>
                <a:lnTo>
                  <a:pt x="204762" y="166001"/>
                </a:lnTo>
                <a:lnTo>
                  <a:pt x="184378" y="166001"/>
                </a:lnTo>
                <a:lnTo>
                  <a:pt x="165417" y="169799"/>
                </a:lnTo>
                <a:lnTo>
                  <a:pt x="149783" y="176123"/>
                </a:lnTo>
                <a:lnTo>
                  <a:pt x="117995" y="193827"/>
                </a:lnTo>
                <a:lnTo>
                  <a:pt x="82981" y="201409"/>
                </a:lnTo>
                <a:lnTo>
                  <a:pt x="43929" y="207733"/>
                </a:lnTo>
                <a:lnTo>
                  <a:pt x="0" y="215328"/>
                </a:lnTo>
                <a:lnTo>
                  <a:pt x="51752" y="216585"/>
                </a:lnTo>
                <a:lnTo>
                  <a:pt x="103085" y="219113"/>
                </a:lnTo>
                <a:lnTo>
                  <a:pt x="154025" y="220383"/>
                </a:lnTo>
                <a:lnTo>
                  <a:pt x="254863" y="225437"/>
                </a:lnTo>
                <a:lnTo>
                  <a:pt x="354495" y="229235"/>
                </a:lnTo>
                <a:lnTo>
                  <a:pt x="453161" y="234302"/>
                </a:lnTo>
                <a:lnTo>
                  <a:pt x="648525" y="239356"/>
                </a:lnTo>
                <a:lnTo>
                  <a:pt x="745705" y="239356"/>
                </a:lnTo>
                <a:lnTo>
                  <a:pt x="794270" y="238086"/>
                </a:lnTo>
                <a:lnTo>
                  <a:pt x="842860" y="235559"/>
                </a:lnTo>
                <a:lnTo>
                  <a:pt x="890511" y="234302"/>
                </a:lnTo>
                <a:lnTo>
                  <a:pt x="986066" y="234302"/>
                </a:lnTo>
                <a:lnTo>
                  <a:pt x="1033894" y="235559"/>
                </a:lnTo>
                <a:lnTo>
                  <a:pt x="1081722" y="238086"/>
                </a:lnTo>
                <a:lnTo>
                  <a:pt x="1129538" y="239356"/>
                </a:lnTo>
                <a:lnTo>
                  <a:pt x="1177277" y="241884"/>
                </a:lnTo>
                <a:lnTo>
                  <a:pt x="1224927" y="243154"/>
                </a:lnTo>
                <a:lnTo>
                  <a:pt x="1297127" y="248208"/>
                </a:lnTo>
                <a:lnTo>
                  <a:pt x="1332928" y="249478"/>
                </a:lnTo>
                <a:lnTo>
                  <a:pt x="1368374" y="249478"/>
                </a:lnTo>
                <a:lnTo>
                  <a:pt x="1416177" y="248208"/>
                </a:lnTo>
                <a:lnTo>
                  <a:pt x="1511490" y="243154"/>
                </a:lnTo>
                <a:lnTo>
                  <a:pt x="1559090" y="241884"/>
                </a:lnTo>
                <a:lnTo>
                  <a:pt x="1606715" y="243154"/>
                </a:lnTo>
                <a:lnTo>
                  <a:pt x="1654403" y="245681"/>
                </a:lnTo>
                <a:lnTo>
                  <a:pt x="1720888" y="254533"/>
                </a:lnTo>
                <a:lnTo>
                  <a:pt x="1740293" y="254533"/>
                </a:lnTo>
                <a:lnTo>
                  <a:pt x="1759686" y="253263"/>
                </a:lnTo>
                <a:lnTo>
                  <a:pt x="1778368" y="249478"/>
                </a:lnTo>
                <a:lnTo>
                  <a:pt x="1805012" y="246938"/>
                </a:lnTo>
                <a:lnTo>
                  <a:pt x="1831530" y="245681"/>
                </a:lnTo>
                <a:lnTo>
                  <a:pt x="1857806" y="248208"/>
                </a:lnTo>
                <a:lnTo>
                  <a:pt x="1883727" y="252006"/>
                </a:lnTo>
                <a:lnTo>
                  <a:pt x="1912442" y="252006"/>
                </a:lnTo>
                <a:lnTo>
                  <a:pt x="1935581" y="245681"/>
                </a:lnTo>
                <a:lnTo>
                  <a:pt x="1940217" y="244411"/>
                </a:lnTo>
                <a:lnTo>
                  <a:pt x="1954098" y="241884"/>
                </a:lnTo>
                <a:lnTo>
                  <a:pt x="1967979" y="239356"/>
                </a:lnTo>
                <a:lnTo>
                  <a:pt x="1996706" y="245681"/>
                </a:lnTo>
                <a:lnTo>
                  <a:pt x="2049056" y="244411"/>
                </a:lnTo>
                <a:lnTo>
                  <a:pt x="2101418" y="246938"/>
                </a:lnTo>
                <a:lnTo>
                  <a:pt x="2153780" y="246938"/>
                </a:lnTo>
                <a:lnTo>
                  <a:pt x="2168741" y="244411"/>
                </a:lnTo>
                <a:lnTo>
                  <a:pt x="2198662" y="239356"/>
                </a:lnTo>
                <a:lnTo>
                  <a:pt x="2206142" y="238086"/>
                </a:lnTo>
                <a:lnTo>
                  <a:pt x="2256294" y="239356"/>
                </a:lnTo>
                <a:lnTo>
                  <a:pt x="2306472" y="244411"/>
                </a:lnTo>
                <a:lnTo>
                  <a:pt x="2407081" y="252006"/>
                </a:lnTo>
                <a:lnTo>
                  <a:pt x="2457577" y="250736"/>
                </a:lnTo>
                <a:lnTo>
                  <a:pt x="2508250" y="244411"/>
                </a:lnTo>
                <a:lnTo>
                  <a:pt x="2534132" y="250736"/>
                </a:lnTo>
                <a:lnTo>
                  <a:pt x="2560142" y="249478"/>
                </a:lnTo>
                <a:lnTo>
                  <a:pt x="2585897" y="245681"/>
                </a:lnTo>
                <a:lnTo>
                  <a:pt x="2611069" y="244411"/>
                </a:lnTo>
                <a:lnTo>
                  <a:pt x="2666441" y="249478"/>
                </a:lnTo>
                <a:lnTo>
                  <a:pt x="2722778" y="252006"/>
                </a:lnTo>
                <a:lnTo>
                  <a:pt x="2761196" y="250736"/>
                </a:lnTo>
                <a:lnTo>
                  <a:pt x="2798775" y="245681"/>
                </a:lnTo>
                <a:lnTo>
                  <a:pt x="2811221" y="244411"/>
                </a:lnTo>
                <a:lnTo>
                  <a:pt x="2873819" y="238086"/>
                </a:lnTo>
                <a:lnTo>
                  <a:pt x="2916351" y="240614"/>
                </a:lnTo>
                <a:lnTo>
                  <a:pt x="2958757" y="248208"/>
                </a:lnTo>
                <a:lnTo>
                  <a:pt x="3001226" y="253263"/>
                </a:lnTo>
                <a:lnTo>
                  <a:pt x="3043936" y="253263"/>
                </a:lnTo>
                <a:lnTo>
                  <a:pt x="3087078" y="240614"/>
                </a:lnTo>
                <a:lnTo>
                  <a:pt x="3122307" y="249478"/>
                </a:lnTo>
                <a:lnTo>
                  <a:pt x="3157524" y="248208"/>
                </a:lnTo>
                <a:lnTo>
                  <a:pt x="3192754" y="243154"/>
                </a:lnTo>
                <a:lnTo>
                  <a:pt x="3216237" y="240614"/>
                </a:lnTo>
                <a:lnTo>
                  <a:pt x="3227971" y="239356"/>
                </a:lnTo>
                <a:lnTo>
                  <a:pt x="3247529" y="238086"/>
                </a:lnTo>
                <a:lnTo>
                  <a:pt x="3267329" y="238086"/>
                </a:lnTo>
                <a:lnTo>
                  <a:pt x="3286163" y="240614"/>
                </a:lnTo>
                <a:lnTo>
                  <a:pt x="3302863" y="245681"/>
                </a:lnTo>
                <a:lnTo>
                  <a:pt x="3330283" y="255790"/>
                </a:lnTo>
                <a:lnTo>
                  <a:pt x="3357448" y="258330"/>
                </a:lnTo>
                <a:lnTo>
                  <a:pt x="3384626" y="257060"/>
                </a:lnTo>
                <a:lnTo>
                  <a:pt x="3412032" y="253263"/>
                </a:lnTo>
                <a:lnTo>
                  <a:pt x="3431387" y="248208"/>
                </a:lnTo>
                <a:lnTo>
                  <a:pt x="3440595" y="245681"/>
                </a:lnTo>
                <a:lnTo>
                  <a:pt x="3448850" y="245681"/>
                </a:lnTo>
                <a:lnTo>
                  <a:pt x="3493922" y="254533"/>
                </a:lnTo>
                <a:lnTo>
                  <a:pt x="3538169" y="250736"/>
                </a:lnTo>
                <a:lnTo>
                  <a:pt x="3567519" y="245681"/>
                </a:lnTo>
                <a:lnTo>
                  <a:pt x="3582187" y="243154"/>
                </a:lnTo>
                <a:lnTo>
                  <a:pt x="3626548" y="238086"/>
                </a:lnTo>
                <a:lnTo>
                  <a:pt x="3675126" y="250736"/>
                </a:lnTo>
                <a:lnTo>
                  <a:pt x="3723817" y="255790"/>
                </a:lnTo>
                <a:lnTo>
                  <a:pt x="3772751" y="253263"/>
                </a:lnTo>
                <a:lnTo>
                  <a:pt x="3822039" y="240614"/>
                </a:lnTo>
                <a:lnTo>
                  <a:pt x="3861066" y="239356"/>
                </a:lnTo>
                <a:lnTo>
                  <a:pt x="3939133" y="244411"/>
                </a:lnTo>
                <a:lnTo>
                  <a:pt x="3978160" y="240614"/>
                </a:lnTo>
                <a:lnTo>
                  <a:pt x="3989057" y="240614"/>
                </a:lnTo>
                <a:lnTo>
                  <a:pt x="4000538" y="243154"/>
                </a:lnTo>
                <a:lnTo>
                  <a:pt x="4023868" y="250736"/>
                </a:lnTo>
                <a:lnTo>
                  <a:pt x="4059199" y="258330"/>
                </a:lnTo>
                <a:lnTo>
                  <a:pt x="4070832" y="257060"/>
                </a:lnTo>
                <a:lnTo>
                  <a:pt x="4104678" y="254533"/>
                </a:lnTo>
                <a:lnTo>
                  <a:pt x="4137939" y="257060"/>
                </a:lnTo>
                <a:lnTo>
                  <a:pt x="4170972" y="260858"/>
                </a:lnTo>
                <a:lnTo>
                  <a:pt x="4204106" y="262115"/>
                </a:lnTo>
                <a:lnTo>
                  <a:pt x="4236504" y="260858"/>
                </a:lnTo>
                <a:lnTo>
                  <a:pt x="4269003" y="258330"/>
                </a:lnTo>
                <a:lnTo>
                  <a:pt x="4301756" y="257060"/>
                </a:lnTo>
                <a:lnTo>
                  <a:pt x="4334853" y="258330"/>
                </a:lnTo>
                <a:lnTo>
                  <a:pt x="4396740" y="264655"/>
                </a:lnTo>
                <a:lnTo>
                  <a:pt x="4427321" y="267182"/>
                </a:lnTo>
                <a:lnTo>
                  <a:pt x="4490212" y="264655"/>
                </a:lnTo>
                <a:lnTo>
                  <a:pt x="4557204" y="264655"/>
                </a:lnTo>
                <a:lnTo>
                  <a:pt x="4589996" y="262115"/>
                </a:lnTo>
                <a:lnTo>
                  <a:pt x="4630204" y="257060"/>
                </a:lnTo>
                <a:lnTo>
                  <a:pt x="4640250" y="255790"/>
                </a:lnTo>
                <a:lnTo>
                  <a:pt x="4665269" y="254533"/>
                </a:lnTo>
                <a:lnTo>
                  <a:pt x="4690275" y="253263"/>
                </a:lnTo>
                <a:lnTo>
                  <a:pt x="4740300" y="254533"/>
                </a:lnTo>
                <a:lnTo>
                  <a:pt x="4790554" y="258330"/>
                </a:lnTo>
                <a:lnTo>
                  <a:pt x="4894961" y="258330"/>
                </a:lnTo>
                <a:lnTo>
                  <a:pt x="5431434" y="258330"/>
                </a:lnTo>
                <a:lnTo>
                  <a:pt x="5434355" y="257060"/>
                </a:lnTo>
                <a:lnTo>
                  <a:pt x="5439918" y="253263"/>
                </a:lnTo>
                <a:lnTo>
                  <a:pt x="5443639" y="250736"/>
                </a:lnTo>
                <a:lnTo>
                  <a:pt x="5449113" y="240614"/>
                </a:lnTo>
                <a:lnTo>
                  <a:pt x="5449138" y="239356"/>
                </a:lnTo>
                <a:lnTo>
                  <a:pt x="5449163" y="238086"/>
                </a:lnTo>
                <a:lnTo>
                  <a:pt x="5449227" y="234302"/>
                </a:lnTo>
                <a:lnTo>
                  <a:pt x="5449354" y="227977"/>
                </a:lnTo>
                <a:lnTo>
                  <a:pt x="5451208" y="203936"/>
                </a:lnTo>
                <a:lnTo>
                  <a:pt x="5460187" y="196354"/>
                </a:lnTo>
                <a:lnTo>
                  <a:pt x="5463171" y="193827"/>
                </a:lnTo>
                <a:lnTo>
                  <a:pt x="5466169" y="191300"/>
                </a:lnTo>
                <a:lnTo>
                  <a:pt x="5478996" y="186232"/>
                </a:lnTo>
                <a:lnTo>
                  <a:pt x="5482196" y="184975"/>
                </a:lnTo>
                <a:lnTo>
                  <a:pt x="5485409" y="183705"/>
                </a:lnTo>
                <a:lnTo>
                  <a:pt x="5494236" y="176123"/>
                </a:lnTo>
                <a:lnTo>
                  <a:pt x="5500128" y="171056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7375"/>
            <a:ext cx="17909540" cy="9715500"/>
            <a:chOff x="0" y="387375"/>
            <a:chExt cx="17909540" cy="9715500"/>
          </a:xfrm>
        </p:grpSpPr>
        <p:sp>
          <p:nvSpPr>
            <p:cNvPr id="3" name="object 3"/>
            <p:cNvSpPr/>
            <p:nvPr/>
          </p:nvSpPr>
          <p:spPr>
            <a:xfrm>
              <a:off x="308995" y="387375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38082"/>
              <a:ext cx="1028700" cy="2433955"/>
            </a:xfrm>
            <a:custGeom>
              <a:avLst/>
              <a:gdLst/>
              <a:ahLst/>
              <a:cxnLst/>
              <a:rect l="l" t="t" r="r" b="b"/>
              <a:pathLst>
                <a:path w="1028700" h="2433955">
                  <a:moveTo>
                    <a:pt x="0" y="2433457"/>
                  </a:moveTo>
                  <a:lnTo>
                    <a:pt x="0" y="0"/>
                  </a:lnTo>
                  <a:lnTo>
                    <a:pt x="31970" y="5591"/>
                  </a:lnTo>
                  <a:lnTo>
                    <a:pt x="77713" y="15406"/>
                  </a:lnTo>
                  <a:lnTo>
                    <a:pt x="122811" y="26894"/>
                  </a:lnTo>
                  <a:lnTo>
                    <a:pt x="167230" y="40021"/>
                  </a:lnTo>
                  <a:lnTo>
                    <a:pt x="210936" y="54753"/>
                  </a:lnTo>
                  <a:lnTo>
                    <a:pt x="253894" y="71055"/>
                  </a:lnTo>
                  <a:lnTo>
                    <a:pt x="296071" y="88893"/>
                  </a:lnTo>
                  <a:lnTo>
                    <a:pt x="337431" y="108234"/>
                  </a:lnTo>
                  <a:lnTo>
                    <a:pt x="377941" y="129041"/>
                  </a:lnTo>
                  <a:lnTo>
                    <a:pt x="417567" y="151282"/>
                  </a:lnTo>
                  <a:lnTo>
                    <a:pt x="456273" y="174923"/>
                  </a:lnTo>
                  <a:lnTo>
                    <a:pt x="494027" y="199927"/>
                  </a:lnTo>
                  <a:lnTo>
                    <a:pt x="530793" y="226263"/>
                  </a:lnTo>
                  <a:lnTo>
                    <a:pt x="566537" y="253894"/>
                  </a:lnTo>
                  <a:lnTo>
                    <a:pt x="601225" y="282787"/>
                  </a:lnTo>
                  <a:lnTo>
                    <a:pt x="634822" y="312908"/>
                  </a:lnTo>
                  <a:lnTo>
                    <a:pt x="667295" y="344222"/>
                  </a:lnTo>
                  <a:lnTo>
                    <a:pt x="698609" y="376695"/>
                  </a:lnTo>
                  <a:lnTo>
                    <a:pt x="728730" y="410292"/>
                  </a:lnTo>
                  <a:lnTo>
                    <a:pt x="757623" y="444980"/>
                  </a:lnTo>
                  <a:lnTo>
                    <a:pt x="785254" y="480724"/>
                  </a:lnTo>
                  <a:lnTo>
                    <a:pt x="811589" y="517490"/>
                  </a:lnTo>
                  <a:lnTo>
                    <a:pt x="836594" y="555243"/>
                  </a:lnTo>
                  <a:lnTo>
                    <a:pt x="860234" y="593950"/>
                  </a:lnTo>
                  <a:lnTo>
                    <a:pt x="882475" y="633575"/>
                  </a:lnTo>
                  <a:lnTo>
                    <a:pt x="903283" y="674086"/>
                  </a:lnTo>
                  <a:lnTo>
                    <a:pt x="922623" y="715446"/>
                  </a:lnTo>
                  <a:lnTo>
                    <a:pt x="940462" y="757623"/>
                  </a:lnTo>
                  <a:lnTo>
                    <a:pt x="956764" y="800581"/>
                  </a:lnTo>
                  <a:lnTo>
                    <a:pt x="971496" y="844287"/>
                  </a:lnTo>
                  <a:lnTo>
                    <a:pt x="984623" y="888706"/>
                  </a:lnTo>
                  <a:lnTo>
                    <a:pt x="996111" y="933804"/>
                  </a:lnTo>
                  <a:lnTo>
                    <a:pt x="1005926" y="979547"/>
                  </a:lnTo>
                  <a:lnTo>
                    <a:pt x="1014033" y="1025899"/>
                  </a:lnTo>
                  <a:lnTo>
                    <a:pt x="1020398" y="1072828"/>
                  </a:lnTo>
                  <a:lnTo>
                    <a:pt x="1024987" y="1120299"/>
                  </a:lnTo>
                  <a:lnTo>
                    <a:pt x="1027766" y="1168277"/>
                  </a:lnTo>
                  <a:lnTo>
                    <a:pt x="1028699" y="1216728"/>
                  </a:lnTo>
                  <a:lnTo>
                    <a:pt x="1027766" y="1265180"/>
                  </a:lnTo>
                  <a:lnTo>
                    <a:pt x="1024987" y="1313158"/>
                  </a:lnTo>
                  <a:lnTo>
                    <a:pt x="1020398" y="1360629"/>
                  </a:lnTo>
                  <a:lnTo>
                    <a:pt x="1014033" y="1407557"/>
                  </a:lnTo>
                  <a:lnTo>
                    <a:pt x="1005926" y="1453910"/>
                  </a:lnTo>
                  <a:lnTo>
                    <a:pt x="996111" y="1499653"/>
                  </a:lnTo>
                  <a:lnTo>
                    <a:pt x="984623" y="1544751"/>
                  </a:lnTo>
                  <a:lnTo>
                    <a:pt x="971496" y="1589170"/>
                  </a:lnTo>
                  <a:lnTo>
                    <a:pt x="956764" y="1632876"/>
                  </a:lnTo>
                  <a:lnTo>
                    <a:pt x="940462" y="1675834"/>
                  </a:lnTo>
                  <a:lnTo>
                    <a:pt x="922623" y="1718011"/>
                  </a:lnTo>
                  <a:lnTo>
                    <a:pt x="903283" y="1759371"/>
                  </a:lnTo>
                  <a:lnTo>
                    <a:pt x="882475" y="1799881"/>
                  </a:lnTo>
                  <a:lnTo>
                    <a:pt x="860234" y="1839507"/>
                  </a:lnTo>
                  <a:lnTo>
                    <a:pt x="836594" y="1878214"/>
                  </a:lnTo>
                  <a:lnTo>
                    <a:pt x="811589" y="1915967"/>
                  </a:lnTo>
                  <a:lnTo>
                    <a:pt x="785254" y="1952733"/>
                  </a:lnTo>
                  <a:lnTo>
                    <a:pt x="757623" y="1988477"/>
                  </a:lnTo>
                  <a:lnTo>
                    <a:pt x="728730" y="2023165"/>
                  </a:lnTo>
                  <a:lnTo>
                    <a:pt x="698609" y="2056762"/>
                  </a:lnTo>
                  <a:lnTo>
                    <a:pt x="667295" y="2089235"/>
                  </a:lnTo>
                  <a:lnTo>
                    <a:pt x="634822" y="2120549"/>
                  </a:lnTo>
                  <a:lnTo>
                    <a:pt x="601225" y="2150670"/>
                  </a:lnTo>
                  <a:lnTo>
                    <a:pt x="566537" y="2179563"/>
                  </a:lnTo>
                  <a:lnTo>
                    <a:pt x="530793" y="2207194"/>
                  </a:lnTo>
                  <a:lnTo>
                    <a:pt x="494027" y="2233530"/>
                  </a:lnTo>
                  <a:lnTo>
                    <a:pt x="456273" y="2258534"/>
                  </a:lnTo>
                  <a:lnTo>
                    <a:pt x="417567" y="2282174"/>
                  </a:lnTo>
                  <a:lnTo>
                    <a:pt x="377941" y="2304415"/>
                  </a:lnTo>
                  <a:lnTo>
                    <a:pt x="337431" y="2325223"/>
                  </a:lnTo>
                  <a:lnTo>
                    <a:pt x="296071" y="2344564"/>
                  </a:lnTo>
                  <a:lnTo>
                    <a:pt x="253894" y="2362402"/>
                  </a:lnTo>
                  <a:lnTo>
                    <a:pt x="210936" y="2378704"/>
                  </a:lnTo>
                  <a:lnTo>
                    <a:pt x="167230" y="2393436"/>
                  </a:lnTo>
                  <a:lnTo>
                    <a:pt x="122811" y="2406563"/>
                  </a:lnTo>
                  <a:lnTo>
                    <a:pt x="77713" y="2418051"/>
                  </a:lnTo>
                  <a:lnTo>
                    <a:pt x="31970" y="2427866"/>
                  </a:lnTo>
                  <a:lnTo>
                    <a:pt x="0" y="2433457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2906" y="8225742"/>
              <a:ext cx="2543174" cy="1257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4279" y="895841"/>
              <a:ext cx="1847849" cy="1847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4590" y="7121479"/>
              <a:ext cx="5972174" cy="2981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2906" y="4047812"/>
              <a:ext cx="2228849" cy="23336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35070" y="5910998"/>
              <a:ext cx="4218940" cy="1105535"/>
            </a:xfrm>
            <a:custGeom>
              <a:avLst/>
              <a:gdLst/>
              <a:ahLst/>
              <a:cxnLst/>
              <a:rect l="l" t="t" r="r" b="b"/>
              <a:pathLst>
                <a:path w="4218940" h="1105534">
                  <a:moveTo>
                    <a:pt x="473189" y="510349"/>
                  </a:moveTo>
                  <a:lnTo>
                    <a:pt x="472440" y="460616"/>
                  </a:lnTo>
                  <a:lnTo>
                    <a:pt x="465963" y="408432"/>
                  </a:lnTo>
                  <a:lnTo>
                    <a:pt x="453313" y="354838"/>
                  </a:lnTo>
                  <a:lnTo>
                    <a:pt x="433108" y="297091"/>
                  </a:lnTo>
                  <a:lnTo>
                    <a:pt x="405358" y="238125"/>
                  </a:lnTo>
                  <a:lnTo>
                    <a:pt x="369125" y="177076"/>
                  </a:lnTo>
                  <a:lnTo>
                    <a:pt x="323735" y="114033"/>
                  </a:lnTo>
                  <a:lnTo>
                    <a:pt x="293052" y="76390"/>
                  </a:lnTo>
                  <a:lnTo>
                    <a:pt x="266801" y="42367"/>
                  </a:lnTo>
                  <a:lnTo>
                    <a:pt x="259016" y="31851"/>
                  </a:lnTo>
                  <a:lnTo>
                    <a:pt x="259016" y="867448"/>
                  </a:lnTo>
                  <a:lnTo>
                    <a:pt x="259016" y="868248"/>
                  </a:lnTo>
                  <a:lnTo>
                    <a:pt x="253047" y="875614"/>
                  </a:lnTo>
                  <a:lnTo>
                    <a:pt x="244957" y="883691"/>
                  </a:lnTo>
                  <a:lnTo>
                    <a:pt x="237845" y="890206"/>
                  </a:lnTo>
                  <a:lnTo>
                    <a:pt x="234784" y="892886"/>
                  </a:lnTo>
                  <a:lnTo>
                    <a:pt x="231724" y="890206"/>
                  </a:lnTo>
                  <a:lnTo>
                    <a:pt x="224612" y="883691"/>
                  </a:lnTo>
                  <a:lnTo>
                    <a:pt x="216535" y="875614"/>
                  </a:lnTo>
                  <a:lnTo>
                    <a:pt x="210566" y="868248"/>
                  </a:lnTo>
                  <a:lnTo>
                    <a:pt x="210566" y="867448"/>
                  </a:lnTo>
                  <a:lnTo>
                    <a:pt x="233591" y="356438"/>
                  </a:lnTo>
                  <a:lnTo>
                    <a:pt x="233591" y="354838"/>
                  </a:lnTo>
                  <a:lnTo>
                    <a:pt x="235978" y="354838"/>
                  </a:lnTo>
                  <a:lnTo>
                    <a:pt x="235978" y="356438"/>
                  </a:lnTo>
                  <a:lnTo>
                    <a:pt x="259016" y="867448"/>
                  </a:lnTo>
                  <a:lnTo>
                    <a:pt x="259016" y="31851"/>
                  </a:lnTo>
                  <a:lnTo>
                    <a:pt x="247180" y="15862"/>
                  </a:lnTo>
                  <a:lnTo>
                    <a:pt x="236372" y="787"/>
                  </a:lnTo>
                  <a:lnTo>
                    <a:pt x="235585" y="0"/>
                  </a:lnTo>
                  <a:lnTo>
                    <a:pt x="234391" y="0"/>
                  </a:lnTo>
                  <a:lnTo>
                    <a:pt x="233591" y="787"/>
                  </a:lnTo>
                  <a:lnTo>
                    <a:pt x="222796" y="15862"/>
                  </a:lnTo>
                  <a:lnTo>
                    <a:pt x="203174" y="42367"/>
                  </a:lnTo>
                  <a:lnTo>
                    <a:pt x="176923" y="76390"/>
                  </a:lnTo>
                  <a:lnTo>
                    <a:pt x="146240" y="114033"/>
                  </a:lnTo>
                  <a:lnTo>
                    <a:pt x="0" y="434835"/>
                  </a:lnTo>
                  <a:lnTo>
                    <a:pt x="37185" y="683018"/>
                  </a:lnTo>
                  <a:lnTo>
                    <a:pt x="143395" y="843216"/>
                  </a:lnTo>
                  <a:lnTo>
                    <a:pt x="204216" y="900036"/>
                  </a:lnTo>
                  <a:lnTo>
                    <a:pt x="207784" y="902423"/>
                  </a:lnTo>
                  <a:lnTo>
                    <a:pt x="210858" y="941666"/>
                  </a:lnTo>
                  <a:lnTo>
                    <a:pt x="214541" y="980351"/>
                  </a:lnTo>
                  <a:lnTo>
                    <a:pt x="217614" y="1009878"/>
                  </a:lnTo>
                  <a:lnTo>
                    <a:pt x="218909" y="1021626"/>
                  </a:lnTo>
                  <a:lnTo>
                    <a:pt x="250672" y="1021626"/>
                  </a:lnTo>
                  <a:lnTo>
                    <a:pt x="251968" y="1009929"/>
                  </a:lnTo>
                  <a:lnTo>
                    <a:pt x="255041" y="980503"/>
                  </a:lnTo>
                  <a:lnTo>
                    <a:pt x="258711" y="941832"/>
                  </a:lnTo>
                  <a:lnTo>
                    <a:pt x="261785" y="902423"/>
                  </a:lnTo>
                  <a:lnTo>
                    <a:pt x="265366" y="899642"/>
                  </a:lnTo>
                  <a:lnTo>
                    <a:pt x="300469" y="869391"/>
                  </a:lnTo>
                  <a:lnTo>
                    <a:pt x="335927" y="832535"/>
                  </a:lnTo>
                  <a:lnTo>
                    <a:pt x="376008" y="782193"/>
                  </a:lnTo>
                  <a:lnTo>
                    <a:pt x="415188" y="719074"/>
                  </a:lnTo>
                  <a:lnTo>
                    <a:pt x="432714" y="683018"/>
                  </a:lnTo>
                  <a:lnTo>
                    <a:pt x="447992" y="643953"/>
                  </a:lnTo>
                  <a:lnTo>
                    <a:pt x="460286" y="602119"/>
                  </a:lnTo>
                  <a:lnTo>
                    <a:pt x="468909" y="557555"/>
                  </a:lnTo>
                  <a:lnTo>
                    <a:pt x="473189" y="510349"/>
                  </a:lnTo>
                  <a:close/>
                </a:path>
                <a:path w="4218940" h="1105534">
                  <a:moveTo>
                    <a:pt x="1344269" y="353923"/>
                  </a:moveTo>
                  <a:lnTo>
                    <a:pt x="1209713" y="353923"/>
                  </a:lnTo>
                  <a:lnTo>
                    <a:pt x="1032154" y="788606"/>
                  </a:lnTo>
                  <a:lnTo>
                    <a:pt x="854608" y="355117"/>
                  </a:lnTo>
                  <a:lnTo>
                    <a:pt x="854214" y="353923"/>
                  </a:lnTo>
                  <a:lnTo>
                    <a:pt x="716076" y="353923"/>
                  </a:lnTo>
                  <a:lnTo>
                    <a:pt x="716076" y="383057"/>
                  </a:lnTo>
                  <a:lnTo>
                    <a:pt x="745134" y="383057"/>
                  </a:lnTo>
                  <a:lnTo>
                    <a:pt x="751497" y="385851"/>
                  </a:lnTo>
                  <a:lnTo>
                    <a:pt x="761060" y="395427"/>
                  </a:lnTo>
                  <a:lnTo>
                    <a:pt x="763447" y="401815"/>
                  </a:lnTo>
                  <a:lnTo>
                    <a:pt x="763447" y="408609"/>
                  </a:lnTo>
                  <a:lnTo>
                    <a:pt x="759460" y="844880"/>
                  </a:lnTo>
                  <a:lnTo>
                    <a:pt x="712089" y="870432"/>
                  </a:lnTo>
                  <a:lnTo>
                    <a:pt x="712089" y="899172"/>
                  </a:lnTo>
                  <a:lnTo>
                    <a:pt x="846645" y="899172"/>
                  </a:lnTo>
                  <a:lnTo>
                    <a:pt x="846645" y="870432"/>
                  </a:lnTo>
                  <a:lnTo>
                    <a:pt x="832713" y="870026"/>
                  </a:lnTo>
                  <a:lnTo>
                    <a:pt x="823150" y="867841"/>
                  </a:lnTo>
                  <a:lnTo>
                    <a:pt x="815301" y="862393"/>
                  </a:lnTo>
                  <a:lnTo>
                    <a:pt x="809980" y="854481"/>
                  </a:lnTo>
                  <a:lnTo>
                    <a:pt x="808037" y="844880"/>
                  </a:lnTo>
                  <a:lnTo>
                    <a:pt x="808037" y="433755"/>
                  </a:lnTo>
                  <a:lnTo>
                    <a:pt x="1004290" y="905954"/>
                  </a:lnTo>
                  <a:lnTo>
                    <a:pt x="1010666" y="910348"/>
                  </a:lnTo>
                  <a:lnTo>
                    <a:pt x="1024991" y="910348"/>
                  </a:lnTo>
                  <a:lnTo>
                    <a:pt x="1031367" y="905954"/>
                  </a:lnTo>
                  <a:lnTo>
                    <a:pt x="1223251" y="444131"/>
                  </a:lnTo>
                  <a:lnTo>
                    <a:pt x="1226032" y="844880"/>
                  </a:lnTo>
                  <a:lnTo>
                    <a:pt x="1224076" y="854710"/>
                  </a:lnTo>
                  <a:lnTo>
                    <a:pt x="1218717" y="862749"/>
                  </a:lnTo>
                  <a:lnTo>
                    <a:pt x="1210754" y="868235"/>
                  </a:lnTo>
                  <a:lnTo>
                    <a:pt x="1200950" y="870432"/>
                  </a:lnTo>
                  <a:lnTo>
                    <a:pt x="1186624" y="870432"/>
                  </a:lnTo>
                  <a:lnTo>
                    <a:pt x="1186624" y="899172"/>
                  </a:lnTo>
                  <a:lnTo>
                    <a:pt x="1344269" y="899172"/>
                  </a:lnTo>
                  <a:lnTo>
                    <a:pt x="1344269" y="870432"/>
                  </a:lnTo>
                  <a:lnTo>
                    <a:pt x="1322768" y="870432"/>
                  </a:lnTo>
                  <a:lnTo>
                    <a:pt x="1313192" y="868413"/>
                  </a:lnTo>
                  <a:lnTo>
                    <a:pt x="1305306" y="862939"/>
                  </a:lnTo>
                  <a:lnTo>
                    <a:pt x="1299870" y="854938"/>
                  </a:lnTo>
                  <a:lnTo>
                    <a:pt x="1297686" y="845286"/>
                  </a:lnTo>
                  <a:lnTo>
                    <a:pt x="1296492" y="409003"/>
                  </a:lnTo>
                  <a:lnTo>
                    <a:pt x="1298448" y="399173"/>
                  </a:lnTo>
                  <a:lnTo>
                    <a:pt x="1303756" y="391134"/>
                  </a:lnTo>
                  <a:lnTo>
                    <a:pt x="1311605" y="385648"/>
                  </a:lnTo>
                  <a:lnTo>
                    <a:pt x="1321181" y="383451"/>
                  </a:lnTo>
                  <a:lnTo>
                    <a:pt x="1344269" y="383057"/>
                  </a:lnTo>
                  <a:lnTo>
                    <a:pt x="1344269" y="353923"/>
                  </a:lnTo>
                  <a:close/>
                </a:path>
                <a:path w="4218940" h="1105534">
                  <a:moveTo>
                    <a:pt x="1813420" y="703668"/>
                  </a:moveTo>
                  <a:lnTo>
                    <a:pt x="1806638" y="647293"/>
                  </a:lnTo>
                  <a:lnTo>
                    <a:pt x="1786496" y="597763"/>
                  </a:lnTo>
                  <a:lnTo>
                    <a:pt x="1755013" y="556856"/>
                  </a:lnTo>
                  <a:lnTo>
                    <a:pt x="1743329" y="546811"/>
                  </a:lnTo>
                  <a:lnTo>
                    <a:pt x="1743329" y="703668"/>
                  </a:lnTo>
                  <a:lnTo>
                    <a:pt x="1741106" y="738517"/>
                  </a:lnTo>
                  <a:lnTo>
                    <a:pt x="1723275" y="797217"/>
                  </a:lnTo>
                  <a:lnTo>
                    <a:pt x="1688541" y="839495"/>
                  </a:lnTo>
                  <a:lnTo>
                    <a:pt x="1640916" y="861187"/>
                  </a:lnTo>
                  <a:lnTo>
                    <a:pt x="1612646" y="863930"/>
                  </a:lnTo>
                  <a:lnTo>
                    <a:pt x="1584363" y="861187"/>
                  </a:lnTo>
                  <a:lnTo>
                    <a:pt x="1536738" y="839495"/>
                  </a:lnTo>
                  <a:lnTo>
                    <a:pt x="1502003" y="797217"/>
                  </a:lnTo>
                  <a:lnTo>
                    <a:pt x="1484172" y="738517"/>
                  </a:lnTo>
                  <a:lnTo>
                    <a:pt x="1481950" y="703668"/>
                  </a:lnTo>
                  <a:lnTo>
                    <a:pt x="1484172" y="668820"/>
                  </a:lnTo>
                  <a:lnTo>
                    <a:pt x="1502003" y="610133"/>
                  </a:lnTo>
                  <a:lnTo>
                    <a:pt x="1536738" y="567855"/>
                  </a:lnTo>
                  <a:lnTo>
                    <a:pt x="1584363" y="546163"/>
                  </a:lnTo>
                  <a:lnTo>
                    <a:pt x="1612646" y="543420"/>
                  </a:lnTo>
                  <a:lnTo>
                    <a:pt x="1640916" y="546163"/>
                  </a:lnTo>
                  <a:lnTo>
                    <a:pt x="1688541" y="567855"/>
                  </a:lnTo>
                  <a:lnTo>
                    <a:pt x="1723275" y="610133"/>
                  </a:lnTo>
                  <a:lnTo>
                    <a:pt x="1741106" y="668820"/>
                  </a:lnTo>
                  <a:lnTo>
                    <a:pt x="1743329" y="703668"/>
                  </a:lnTo>
                  <a:lnTo>
                    <a:pt x="1743329" y="546811"/>
                  </a:lnTo>
                  <a:lnTo>
                    <a:pt x="1739392" y="543420"/>
                  </a:lnTo>
                  <a:lnTo>
                    <a:pt x="1735709" y="540245"/>
                  </a:lnTo>
                  <a:lnTo>
                    <a:pt x="1714017" y="526364"/>
                  </a:lnTo>
                  <a:lnTo>
                    <a:pt x="1690497" y="515366"/>
                  </a:lnTo>
                  <a:lnTo>
                    <a:pt x="1665706" y="507415"/>
                  </a:lnTo>
                  <a:lnTo>
                    <a:pt x="1639735" y="502602"/>
                  </a:lnTo>
                  <a:lnTo>
                    <a:pt x="1612646" y="500976"/>
                  </a:lnTo>
                  <a:lnTo>
                    <a:pt x="1585493" y="502539"/>
                  </a:lnTo>
                  <a:lnTo>
                    <a:pt x="1534617" y="515200"/>
                  </a:lnTo>
                  <a:lnTo>
                    <a:pt x="1489570" y="540245"/>
                  </a:lnTo>
                  <a:lnTo>
                    <a:pt x="1453337" y="576059"/>
                  </a:lnTo>
                  <a:lnTo>
                    <a:pt x="1427060" y="621614"/>
                  </a:lnTo>
                  <a:lnTo>
                    <a:pt x="1413560" y="674687"/>
                  </a:lnTo>
                  <a:lnTo>
                    <a:pt x="1411859" y="703668"/>
                  </a:lnTo>
                  <a:lnTo>
                    <a:pt x="1413560" y="732663"/>
                  </a:lnTo>
                  <a:lnTo>
                    <a:pt x="1427060" y="785723"/>
                  </a:lnTo>
                  <a:lnTo>
                    <a:pt x="1453337" y="831278"/>
                  </a:lnTo>
                  <a:lnTo>
                    <a:pt x="1489570" y="867092"/>
                  </a:lnTo>
                  <a:lnTo>
                    <a:pt x="1534782" y="891971"/>
                  </a:lnTo>
                  <a:lnTo>
                    <a:pt x="1585544" y="904748"/>
                  </a:lnTo>
                  <a:lnTo>
                    <a:pt x="1612646" y="906373"/>
                  </a:lnTo>
                  <a:lnTo>
                    <a:pt x="1639785" y="904798"/>
                  </a:lnTo>
                  <a:lnTo>
                    <a:pt x="1690662" y="892149"/>
                  </a:lnTo>
                  <a:lnTo>
                    <a:pt x="1735709" y="867092"/>
                  </a:lnTo>
                  <a:lnTo>
                    <a:pt x="1771942" y="831278"/>
                  </a:lnTo>
                  <a:lnTo>
                    <a:pt x="1798218" y="785723"/>
                  </a:lnTo>
                  <a:lnTo>
                    <a:pt x="1811718" y="732663"/>
                  </a:lnTo>
                  <a:lnTo>
                    <a:pt x="1813420" y="703668"/>
                  </a:lnTo>
                  <a:close/>
                </a:path>
                <a:path w="4218940" h="1105534">
                  <a:moveTo>
                    <a:pt x="2302459" y="868832"/>
                  </a:moveTo>
                  <a:lnTo>
                    <a:pt x="2286495" y="868832"/>
                  </a:lnTo>
                  <a:lnTo>
                    <a:pt x="2280513" y="869632"/>
                  </a:lnTo>
                  <a:lnTo>
                    <a:pt x="2274925" y="867232"/>
                  </a:lnTo>
                  <a:lnTo>
                    <a:pt x="2270137" y="862838"/>
                  </a:lnTo>
                  <a:lnTo>
                    <a:pt x="2265743" y="858431"/>
                  </a:lnTo>
                  <a:lnTo>
                    <a:pt x="2263343" y="852436"/>
                  </a:lnTo>
                  <a:lnTo>
                    <a:pt x="2263343" y="630923"/>
                  </a:lnTo>
                  <a:lnTo>
                    <a:pt x="2261108" y="601992"/>
                  </a:lnTo>
                  <a:lnTo>
                    <a:pt x="2243137" y="554177"/>
                  </a:lnTo>
                  <a:lnTo>
                    <a:pt x="2208060" y="520369"/>
                  </a:lnTo>
                  <a:lnTo>
                    <a:pt x="2159457" y="503135"/>
                  </a:lnTo>
                  <a:lnTo>
                    <a:pt x="2130437" y="500976"/>
                  </a:lnTo>
                  <a:lnTo>
                    <a:pt x="2089899" y="505307"/>
                  </a:lnTo>
                  <a:lnTo>
                    <a:pt x="2054009" y="518261"/>
                  </a:lnTo>
                  <a:lnTo>
                    <a:pt x="2022894" y="539775"/>
                  </a:lnTo>
                  <a:lnTo>
                    <a:pt x="1996732" y="569747"/>
                  </a:lnTo>
                  <a:lnTo>
                    <a:pt x="1996338" y="570547"/>
                  </a:lnTo>
                  <a:lnTo>
                    <a:pt x="1995131" y="570953"/>
                  </a:lnTo>
                  <a:lnTo>
                    <a:pt x="1992744" y="570953"/>
                  </a:lnTo>
                  <a:lnTo>
                    <a:pt x="1991944" y="570141"/>
                  </a:lnTo>
                  <a:lnTo>
                    <a:pt x="1991944" y="568947"/>
                  </a:lnTo>
                  <a:lnTo>
                    <a:pt x="1977174" y="511771"/>
                  </a:lnTo>
                  <a:lnTo>
                    <a:pt x="1952421" y="511771"/>
                  </a:lnTo>
                  <a:lnTo>
                    <a:pt x="1888972" y="548157"/>
                  </a:lnTo>
                  <a:lnTo>
                    <a:pt x="1888972" y="568147"/>
                  </a:lnTo>
                  <a:lnTo>
                    <a:pt x="1912912" y="568147"/>
                  </a:lnTo>
                  <a:lnTo>
                    <a:pt x="1919300" y="570141"/>
                  </a:lnTo>
                  <a:lnTo>
                    <a:pt x="1928088" y="578142"/>
                  </a:lnTo>
                  <a:lnTo>
                    <a:pt x="1930476" y="584149"/>
                  </a:lnTo>
                  <a:lnTo>
                    <a:pt x="1930476" y="852043"/>
                  </a:lnTo>
                  <a:lnTo>
                    <a:pt x="1928088" y="858037"/>
                  </a:lnTo>
                  <a:lnTo>
                    <a:pt x="1919300" y="866825"/>
                  </a:lnTo>
                  <a:lnTo>
                    <a:pt x="1913318" y="869226"/>
                  </a:lnTo>
                  <a:lnTo>
                    <a:pt x="1890166" y="869226"/>
                  </a:lnTo>
                  <a:lnTo>
                    <a:pt x="1890166" y="898423"/>
                  </a:lnTo>
                  <a:lnTo>
                    <a:pt x="2036241" y="898423"/>
                  </a:lnTo>
                  <a:lnTo>
                    <a:pt x="2036241" y="869226"/>
                  </a:lnTo>
                  <a:lnTo>
                    <a:pt x="2013089" y="869226"/>
                  </a:lnTo>
                  <a:lnTo>
                    <a:pt x="2007108" y="866825"/>
                  </a:lnTo>
                  <a:lnTo>
                    <a:pt x="1998332" y="858037"/>
                  </a:lnTo>
                  <a:lnTo>
                    <a:pt x="1995932" y="852043"/>
                  </a:lnTo>
                  <a:lnTo>
                    <a:pt x="1995932" y="677710"/>
                  </a:lnTo>
                  <a:lnTo>
                    <a:pt x="2003679" y="630186"/>
                  </a:lnTo>
                  <a:lnTo>
                    <a:pt x="2026564" y="586447"/>
                  </a:lnTo>
                  <a:lnTo>
                    <a:pt x="2064346" y="555117"/>
                  </a:lnTo>
                  <a:lnTo>
                    <a:pt x="2114473" y="544156"/>
                  </a:lnTo>
                  <a:lnTo>
                    <a:pt x="2134133" y="545807"/>
                  </a:lnTo>
                  <a:lnTo>
                    <a:pt x="2176742" y="570547"/>
                  </a:lnTo>
                  <a:lnTo>
                    <a:pt x="2195423" y="618566"/>
                  </a:lnTo>
                  <a:lnTo>
                    <a:pt x="2196693" y="638124"/>
                  </a:lnTo>
                  <a:lnTo>
                    <a:pt x="2196693" y="851636"/>
                  </a:lnTo>
                  <a:lnTo>
                    <a:pt x="2194293" y="857631"/>
                  </a:lnTo>
                  <a:lnTo>
                    <a:pt x="2185517" y="866432"/>
                  </a:lnTo>
                  <a:lnTo>
                    <a:pt x="2179536" y="868832"/>
                  </a:lnTo>
                  <a:lnTo>
                    <a:pt x="2156383" y="868832"/>
                  </a:lnTo>
                  <a:lnTo>
                    <a:pt x="2156383" y="898017"/>
                  </a:lnTo>
                  <a:lnTo>
                    <a:pt x="2302459" y="898017"/>
                  </a:lnTo>
                  <a:lnTo>
                    <a:pt x="2302459" y="868832"/>
                  </a:lnTo>
                  <a:close/>
                </a:path>
                <a:path w="4218940" h="1105534">
                  <a:moveTo>
                    <a:pt x="2755722" y="511733"/>
                  </a:moveTo>
                  <a:lnTo>
                    <a:pt x="2651620" y="511733"/>
                  </a:lnTo>
                  <a:lnTo>
                    <a:pt x="2651620" y="653199"/>
                  </a:lnTo>
                  <a:lnTo>
                    <a:pt x="2650718" y="670674"/>
                  </a:lnTo>
                  <a:lnTo>
                    <a:pt x="2636863" y="713765"/>
                  </a:lnTo>
                  <a:lnTo>
                    <a:pt x="2610281" y="743635"/>
                  </a:lnTo>
                  <a:lnTo>
                    <a:pt x="2563761" y="761974"/>
                  </a:lnTo>
                  <a:lnTo>
                    <a:pt x="2551519" y="762787"/>
                  </a:lnTo>
                  <a:lnTo>
                    <a:pt x="2532075" y="760996"/>
                  </a:lnTo>
                  <a:lnTo>
                    <a:pt x="2481313" y="734491"/>
                  </a:lnTo>
                  <a:lnTo>
                    <a:pt x="2458885" y="699973"/>
                  </a:lnTo>
                  <a:lnTo>
                    <a:pt x="2451404" y="653199"/>
                  </a:lnTo>
                  <a:lnTo>
                    <a:pt x="2453271" y="628332"/>
                  </a:lnTo>
                  <a:lnTo>
                    <a:pt x="2468232" y="587578"/>
                  </a:lnTo>
                  <a:lnTo>
                    <a:pt x="2496947" y="559587"/>
                  </a:lnTo>
                  <a:lnTo>
                    <a:pt x="2551519" y="543610"/>
                  </a:lnTo>
                  <a:lnTo>
                    <a:pt x="2563926" y="544360"/>
                  </a:lnTo>
                  <a:lnTo>
                    <a:pt x="2610218" y="562762"/>
                  </a:lnTo>
                  <a:lnTo>
                    <a:pt x="2636863" y="592632"/>
                  </a:lnTo>
                  <a:lnTo>
                    <a:pt x="2650667" y="635952"/>
                  </a:lnTo>
                  <a:lnTo>
                    <a:pt x="2651620" y="653199"/>
                  </a:lnTo>
                  <a:lnTo>
                    <a:pt x="2651620" y="511733"/>
                  </a:lnTo>
                  <a:lnTo>
                    <a:pt x="2618524" y="511733"/>
                  </a:lnTo>
                  <a:lnTo>
                    <a:pt x="2602217" y="507199"/>
                  </a:lnTo>
                  <a:lnTo>
                    <a:pt x="2585618" y="503809"/>
                  </a:lnTo>
                  <a:lnTo>
                    <a:pt x="2568714" y="501700"/>
                  </a:lnTo>
                  <a:lnTo>
                    <a:pt x="2551519" y="500976"/>
                  </a:lnTo>
                  <a:lnTo>
                    <a:pt x="2528112" y="502246"/>
                  </a:lnTo>
                  <a:lnTo>
                    <a:pt x="2484437" y="512406"/>
                  </a:lnTo>
                  <a:lnTo>
                    <a:pt x="2445474" y="532358"/>
                  </a:lnTo>
                  <a:lnTo>
                    <a:pt x="2414536" y="560019"/>
                  </a:lnTo>
                  <a:lnTo>
                    <a:pt x="2392629" y="594525"/>
                  </a:lnTo>
                  <a:lnTo>
                    <a:pt x="2381427" y="632891"/>
                  </a:lnTo>
                  <a:lnTo>
                    <a:pt x="2380018" y="653199"/>
                  </a:lnTo>
                  <a:lnTo>
                    <a:pt x="2381072" y="671347"/>
                  </a:lnTo>
                  <a:lnTo>
                    <a:pt x="2397163" y="720940"/>
                  </a:lnTo>
                  <a:lnTo>
                    <a:pt x="2428951" y="759599"/>
                  </a:lnTo>
                  <a:lnTo>
                    <a:pt x="2442629" y="770356"/>
                  </a:lnTo>
                  <a:lnTo>
                    <a:pt x="2385593" y="847661"/>
                  </a:lnTo>
                  <a:lnTo>
                    <a:pt x="2381402" y="855345"/>
                  </a:lnTo>
                  <a:lnTo>
                    <a:pt x="2379561" y="863701"/>
                  </a:lnTo>
                  <a:lnTo>
                    <a:pt x="2380043" y="872210"/>
                  </a:lnTo>
                  <a:lnTo>
                    <a:pt x="2410726" y="897483"/>
                  </a:lnTo>
                  <a:lnTo>
                    <a:pt x="2427071" y="897483"/>
                  </a:lnTo>
                  <a:lnTo>
                    <a:pt x="2415717" y="905929"/>
                  </a:lnTo>
                  <a:lnTo>
                    <a:pt x="2389581" y="936129"/>
                  </a:lnTo>
                  <a:lnTo>
                    <a:pt x="2375001" y="975855"/>
                  </a:lnTo>
                  <a:lnTo>
                    <a:pt x="2374036" y="989533"/>
                  </a:lnTo>
                  <a:lnTo>
                    <a:pt x="2376868" y="1014095"/>
                  </a:lnTo>
                  <a:lnTo>
                    <a:pt x="2399436" y="1056043"/>
                  </a:lnTo>
                  <a:lnTo>
                    <a:pt x="2443454" y="1087107"/>
                  </a:lnTo>
                  <a:lnTo>
                    <a:pt x="2505189" y="1103083"/>
                  </a:lnTo>
                  <a:lnTo>
                    <a:pt x="2542336" y="1105090"/>
                  </a:lnTo>
                  <a:lnTo>
                    <a:pt x="2569235" y="1103972"/>
                  </a:lnTo>
                  <a:lnTo>
                    <a:pt x="2620632" y="1095171"/>
                  </a:lnTo>
                  <a:lnTo>
                    <a:pt x="2667635" y="1077849"/>
                  </a:lnTo>
                  <a:lnTo>
                    <a:pt x="2706205" y="1052309"/>
                  </a:lnTo>
                  <a:lnTo>
                    <a:pt x="2734678" y="1018933"/>
                  </a:lnTo>
                  <a:lnTo>
                    <a:pt x="2749473" y="978611"/>
                  </a:lnTo>
                  <a:lnTo>
                    <a:pt x="2751328" y="956056"/>
                  </a:lnTo>
                  <a:lnTo>
                    <a:pt x="2749029" y="933208"/>
                  </a:lnTo>
                  <a:lnTo>
                    <a:pt x="2741853" y="913117"/>
                  </a:lnTo>
                  <a:lnTo>
                    <a:pt x="2730893" y="897077"/>
                  </a:lnTo>
                  <a:lnTo>
                    <a:pt x="2729458" y="894969"/>
                  </a:lnTo>
                  <a:lnTo>
                    <a:pt x="2711450" y="877951"/>
                  </a:lnTo>
                  <a:lnTo>
                    <a:pt x="2691028" y="865568"/>
                  </a:lnTo>
                  <a:lnTo>
                    <a:pt x="2680335" y="861745"/>
                  </a:lnTo>
                  <a:lnTo>
                    <a:pt x="2680335" y="965619"/>
                  </a:lnTo>
                  <a:lnTo>
                    <a:pt x="2678176" y="986459"/>
                  </a:lnTo>
                  <a:lnTo>
                    <a:pt x="2660827" y="1021994"/>
                  </a:lnTo>
                  <a:lnTo>
                    <a:pt x="2626804" y="1048346"/>
                  </a:lnTo>
                  <a:lnTo>
                    <a:pt x="2580462" y="1061935"/>
                  </a:lnTo>
                  <a:lnTo>
                    <a:pt x="2553106" y="1063650"/>
                  </a:lnTo>
                  <a:lnTo>
                    <a:pt x="2529065" y="1062240"/>
                  </a:lnTo>
                  <a:lnTo>
                    <a:pt x="2487993" y="1051204"/>
                  </a:lnTo>
                  <a:lnTo>
                    <a:pt x="2448356" y="1014730"/>
                  </a:lnTo>
                  <a:lnTo>
                    <a:pt x="2440736" y="978611"/>
                  </a:lnTo>
                  <a:lnTo>
                    <a:pt x="2440749" y="975855"/>
                  </a:lnTo>
                  <a:lnTo>
                    <a:pt x="2454999" y="929360"/>
                  </a:lnTo>
                  <a:lnTo>
                    <a:pt x="2491282" y="897077"/>
                  </a:lnTo>
                  <a:lnTo>
                    <a:pt x="2599372" y="897077"/>
                  </a:lnTo>
                  <a:lnTo>
                    <a:pt x="2650363" y="907503"/>
                  </a:lnTo>
                  <a:lnTo>
                    <a:pt x="2675559" y="938022"/>
                  </a:lnTo>
                  <a:lnTo>
                    <a:pt x="2680335" y="965619"/>
                  </a:lnTo>
                  <a:lnTo>
                    <a:pt x="2680335" y="861745"/>
                  </a:lnTo>
                  <a:lnTo>
                    <a:pt x="2665933" y="856576"/>
                  </a:lnTo>
                  <a:lnTo>
                    <a:pt x="2636570" y="851103"/>
                  </a:lnTo>
                  <a:lnTo>
                    <a:pt x="2603360" y="849261"/>
                  </a:lnTo>
                  <a:lnTo>
                    <a:pt x="2443429" y="849261"/>
                  </a:lnTo>
                  <a:lnTo>
                    <a:pt x="2443022" y="848855"/>
                  </a:lnTo>
                  <a:lnTo>
                    <a:pt x="2442629" y="848067"/>
                  </a:lnTo>
                  <a:lnTo>
                    <a:pt x="2443022" y="847661"/>
                  </a:lnTo>
                  <a:lnTo>
                    <a:pt x="2484513" y="791883"/>
                  </a:lnTo>
                  <a:lnTo>
                    <a:pt x="2522626" y="803516"/>
                  </a:lnTo>
                  <a:lnTo>
                    <a:pt x="2547518" y="805027"/>
                  </a:lnTo>
                  <a:lnTo>
                    <a:pt x="2572042" y="803757"/>
                  </a:lnTo>
                  <a:lnTo>
                    <a:pt x="2617190" y="793597"/>
                  </a:lnTo>
                  <a:lnTo>
                    <a:pt x="2656421" y="773633"/>
                  </a:lnTo>
                  <a:lnTo>
                    <a:pt x="2687802" y="745985"/>
                  </a:lnTo>
                  <a:lnTo>
                    <a:pt x="2710230" y="711479"/>
                  </a:lnTo>
                  <a:lnTo>
                    <a:pt x="2721597" y="673112"/>
                  </a:lnTo>
                  <a:lnTo>
                    <a:pt x="2723007" y="652805"/>
                  </a:lnTo>
                  <a:lnTo>
                    <a:pt x="2720162" y="626922"/>
                  </a:lnTo>
                  <a:lnTo>
                    <a:pt x="2710954" y="596658"/>
                  </a:lnTo>
                  <a:lnTo>
                    <a:pt x="2694406" y="566775"/>
                  </a:lnTo>
                  <a:lnTo>
                    <a:pt x="2671165" y="543610"/>
                  </a:lnTo>
                  <a:lnTo>
                    <a:pt x="2669565" y="542023"/>
                  </a:lnTo>
                  <a:lnTo>
                    <a:pt x="2669565" y="541616"/>
                  </a:lnTo>
                  <a:lnTo>
                    <a:pt x="2669971" y="541616"/>
                  </a:lnTo>
                  <a:lnTo>
                    <a:pt x="2755722" y="551180"/>
                  </a:lnTo>
                  <a:lnTo>
                    <a:pt x="2755722" y="541616"/>
                  </a:lnTo>
                  <a:lnTo>
                    <a:pt x="2755722" y="511733"/>
                  </a:lnTo>
                  <a:close/>
                </a:path>
                <a:path w="4218940" h="1105534">
                  <a:moveTo>
                    <a:pt x="3216922" y="703668"/>
                  </a:moveTo>
                  <a:lnTo>
                    <a:pt x="3210141" y="647293"/>
                  </a:lnTo>
                  <a:lnTo>
                    <a:pt x="3189998" y="597763"/>
                  </a:lnTo>
                  <a:lnTo>
                    <a:pt x="3158363" y="556856"/>
                  </a:lnTo>
                  <a:lnTo>
                    <a:pt x="3146831" y="546950"/>
                  </a:lnTo>
                  <a:lnTo>
                    <a:pt x="3146831" y="703668"/>
                  </a:lnTo>
                  <a:lnTo>
                    <a:pt x="3144609" y="738517"/>
                  </a:lnTo>
                  <a:lnTo>
                    <a:pt x="3126778" y="797217"/>
                  </a:lnTo>
                  <a:lnTo>
                    <a:pt x="3092043" y="839495"/>
                  </a:lnTo>
                  <a:lnTo>
                    <a:pt x="3044418" y="861187"/>
                  </a:lnTo>
                  <a:lnTo>
                    <a:pt x="3016148" y="863930"/>
                  </a:lnTo>
                  <a:lnTo>
                    <a:pt x="2987865" y="861187"/>
                  </a:lnTo>
                  <a:lnTo>
                    <a:pt x="2940240" y="839495"/>
                  </a:lnTo>
                  <a:lnTo>
                    <a:pt x="2905506" y="797217"/>
                  </a:lnTo>
                  <a:lnTo>
                    <a:pt x="2887675" y="738517"/>
                  </a:lnTo>
                  <a:lnTo>
                    <a:pt x="2885452" y="703668"/>
                  </a:lnTo>
                  <a:lnTo>
                    <a:pt x="2887675" y="668655"/>
                  </a:lnTo>
                  <a:lnTo>
                    <a:pt x="2905480" y="610133"/>
                  </a:lnTo>
                  <a:lnTo>
                    <a:pt x="2940240" y="567855"/>
                  </a:lnTo>
                  <a:lnTo>
                    <a:pt x="2987865" y="546163"/>
                  </a:lnTo>
                  <a:lnTo>
                    <a:pt x="3016148" y="543420"/>
                  </a:lnTo>
                  <a:lnTo>
                    <a:pt x="3044418" y="546163"/>
                  </a:lnTo>
                  <a:lnTo>
                    <a:pt x="3092043" y="567855"/>
                  </a:lnTo>
                  <a:lnTo>
                    <a:pt x="3126613" y="610133"/>
                  </a:lnTo>
                  <a:lnTo>
                    <a:pt x="3144545" y="668820"/>
                  </a:lnTo>
                  <a:lnTo>
                    <a:pt x="3146831" y="703668"/>
                  </a:lnTo>
                  <a:lnTo>
                    <a:pt x="3146831" y="546950"/>
                  </a:lnTo>
                  <a:lnTo>
                    <a:pt x="3093999" y="515366"/>
                  </a:lnTo>
                  <a:lnTo>
                    <a:pt x="3043237" y="502602"/>
                  </a:lnTo>
                  <a:lnTo>
                    <a:pt x="3016148" y="500976"/>
                  </a:lnTo>
                  <a:lnTo>
                    <a:pt x="2988995" y="502539"/>
                  </a:lnTo>
                  <a:lnTo>
                    <a:pt x="2938119" y="515200"/>
                  </a:lnTo>
                  <a:lnTo>
                    <a:pt x="2893072" y="540245"/>
                  </a:lnTo>
                  <a:lnTo>
                    <a:pt x="2856839" y="576059"/>
                  </a:lnTo>
                  <a:lnTo>
                    <a:pt x="2830563" y="621614"/>
                  </a:lnTo>
                  <a:lnTo>
                    <a:pt x="2817063" y="674687"/>
                  </a:lnTo>
                  <a:lnTo>
                    <a:pt x="2815361" y="703668"/>
                  </a:lnTo>
                  <a:lnTo>
                    <a:pt x="2817063" y="732663"/>
                  </a:lnTo>
                  <a:lnTo>
                    <a:pt x="2830563" y="785723"/>
                  </a:lnTo>
                  <a:lnTo>
                    <a:pt x="2856839" y="831278"/>
                  </a:lnTo>
                  <a:lnTo>
                    <a:pt x="2893072" y="867092"/>
                  </a:lnTo>
                  <a:lnTo>
                    <a:pt x="2938284" y="891971"/>
                  </a:lnTo>
                  <a:lnTo>
                    <a:pt x="2989046" y="904748"/>
                  </a:lnTo>
                  <a:lnTo>
                    <a:pt x="3016148" y="906373"/>
                  </a:lnTo>
                  <a:lnTo>
                    <a:pt x="3043288" y="904798"/>
                  </a:lnTo>
                  <a:lnTo>
                    <a:pt x="3094164" y="892149"/>
                  </a:lnTo>
                  <a:lnTo>
                    <a:pt x="3139211" y="867092"/>
                  </a:lnTo>
                  <a:lnTo>
                    <a:pt x="3175444" y="831278"/>
                  </a:lnTo>
                  <a:lnTo>
                    <a:pt x="3201720" y="785723"/>
                  </a:lnTo>
                  <a:lnTo>
                    <a:pt x="3215221" y="732663"/>
                  </a:lnTo>
                  <a:lnTo>
                    <a:pt x="3216922" y="703668"/>
                  </a:lnTo>
                  <a:close/>
                </a:path>
                <a:path w="4218940" h="1105534">
                  <a:moveTo>
                    <a:pt x="3737775" y="626567"/>
                  </a:moveTo>
                  <a:lnTo>
                    <a:pt x="3735489" y="586130"/>
                  </a:lnTo>
                  <a:lnTo>
                    <a:pt x="3728669" y="548411"/>
                  </a:lnTo>
                  <a:lnTo>
                    <a:pt x="3701745" y="481291"/>
                  </a:lnTo>
                  <a:lnTo>
                    <a:pt x="3661372" y="428891"/>
                  </a:lnTo>
                  <a:lnTo>
                    <a:pt x="3661372" y="625767"/>
                  </a:lnTo>
                  <a:lnTo>
                    <a:pt x="3659670" y="662482"/>
                  </a:lnTo>
                  <a:lnTo>
                    <a:pt x="3646170" y="726795"/>
                  </a:lnTo>
                  <a:lnTo>
                    <a:pt x="3619982" y="778662"/>
                  </a:lnTo>
                  <a:lnTo>
                    <a:pt x="3584511" y="817308"/>
                  </a:lnTo>
                  <a:lnTo>
                    <a:pt x="3541039" y="842530"/>
                  </a:lnTo>
                  <a:lnTo>
                    <a:pt x="3492665" y="855065"/>
                  </a:lnTo>
                  <a:lnTo>
                    <a:pt x="3466998" y="856627"/>
                  </a:lnTo>
                  <a:lnTo>
                    <a:pt x="3421469" y="856627"/>
                  </a:lnTo>
                  <a:lnTo>
                    <a:pt x="3415144" y="853846"/>
                  </a:lnTo>
                  <a:lnTo>
                    <a:pt x="3402863" y="841502"/>
                  </a:lnTo>
                  <a:lnTo>
                    <a:pt x="3399701" y="834732"/>
                  </a:lnTo>
                  <a:lnTo>
                    <a:pt x="3399701" y="416407"/>
                  </a:lnTo>
                  <a:lnTo>
                    <a:pt x="3402469" y="410044"/>
                  </a:lnTo>
                  <a:lnTo>
                    <a:pt x="3414738" y="397700"/>
                  </a:lnTo>
                  <a:lnTo>
                    <a:pt x="3421469" y="394512"/>
                  </a:lnTo>
                  <a:lnTo>
                    <a:pt x="3466998" y="394512"/>
                  </a:lnTo>
                  <a:lnTo>
                    <a:pt x="3517366" y="400786"/>
                  </a:lnTo>
                  <a:lnTo>
                    <a:pt x="3563582" y="419595"/>
                  </a:lnTo>
                  <a:lnTo>
                    <a:pt x="3603320" y="451485"/>
                  </a:lnTo>
                  <a:lnTo>
                    <a:pt x="3634448" y="496811"/>
                  </a:lnTo>
                  <a:lnTo>
                    <a:pt x="3654590" y="555472"/>
                  </a:lnTo>
                  <a:lnTo>
                    <a:pt x="3661372" y="625767"/>
                  </a:lnTo>
                  <a:lnTo>
                    <a:pt x="3661372" y="428891"/>
                  </a:lnTo>
                  <a:lnTo>
                    <a:pt x="3617341" y="394512"/>
                  </a:lnTo>
                  <a:lnTo>
                    <a:pt x="3573602" y="372389"/>
                  </a:lnTo>
                  <a:lnTo>
                    <a:pt x="3506393" y="355993"/>
                  </a:lnTo>
                  <a:lnTo>
                    <a:pt x="3470554" y="353923"/>
                  </a:lnTo>
                  <a:lnTo>
                    <a:pt x="3280537" y="353923"/>
                  </a:lnTo>
                  <a:lnTo>
                    <a:pt x="3280537" y="382981"/>
                  </a:lnTo>
                  <a:lnTo>
                    <a:pt x="3306267" y="382981"/>
                  </a:lnTo>
                  <a:lnTo>
                    <a:pt x="3312604" y="385762"/>
                  </a:lnTo>
                  <a:lnTo>
                    <a:pt x="3324885" y="398094"/>
                  </a:lnTo>
                  <a:lnTo>
                    <a:pt x="3327997" y="404774"/>
                  </a:lnTo>
                  <a:lnTo>
                    <a:pt x="3327920" y="847750"/>
                  </a:lnTo>
                  <a:lnTo>
                    <a:pt x="3324885" y="854240"/>
                  </a:lnTo>
                  <a:lnTo>
                    <a:pt x="3313011" y="866178"/>
                  </a:lnTo>
                  <a:lnTo>
                    <a:pt x="3306267" y="869365"/>
                  </a:lnTo>
                  <a:lnTo>
                    <a:pt x="3280537" y="869365"/>
                  </a:lnTo>
                  <a:lnTo>
                    <a:pt x="3280537" y="898423"/>
                  </a:lnTo>
                  <a:lnTo>
                    <a:pt x="3470554" y="898423"/>
                  </a:lnTo>
                  <a:lnTo>
                    <a:pt x="3506393" y="896340"/>
                  </a:lnTo>
                  <a:lnTo>
                    <a:pt x="3540772" y="890155"/>
                  </a:lnTo>
                  <a:lnTo>
                    <a:pt x="3573602" y="879944"/>
                  </a:lnTo>
                  <a:lnTo>
                    <a:pt x="3604768" y="865784"/>
                  </a:lnTo>
                  <a:lnTo>
                    <a:pt x="3619398" y="856627"/>
                  </a:lnTo>
                  <a:lnTo>
                    <a:pt x="3633609" y="847750"/>
                  </a:lnTo>
                  <a:lnTo>
                    <a:pt x="3682250" y="800633"/>
                  </a:lnTo>
                  <a:lnTo>
                    <a:pt x="3717404" y="739863"/>
                  </a:lnTo>
                  <a:lnTo>
                    <a:pt x="3735489" y="667067"/>
                  </a:lnTo>
                  <a:lnTo>
                    <a:pt x="3737775" y="626567"/>
                  </a:lnTo>
                  <a:close/>
                </a:path>
                <a:path w="4218940" h="1105534">
                  <a:moveTo>
                    <a:pt x="4218864" y="743978"/>
                  </a:moveTo>
                  <a:lnTo>
                    <a:pt x="4210685" y="695375"/>
                  </a:lnTo>
                  <a:lnTo>
                    <a:pt x="4186936" y="654824"/>
                  </a:lnTo>
                  <a:lnTo>
                    <a:pt x="4149610" y="627367"/>
                  </a:lnTo>
                  <a:lnTo>
                    <a:pt x="4141851" y="624065"/>
                  </a:lnTo>
                  <a:lnTo>
                    <a:pt x="4141851" y="743191"/>
                  </a:lnTo>
                  <a:lnTo>
                    <a:pt x="4140962" y="757428"/>
                  </a:lnTo>
                  <a:lnTo>
                    <a:pt x="4128287" y="798118"/>
                  </a:lnTo>
                  <a:lnTo>
                    <a:pt x="4100042" y="831646"/>
                  </a:lnTo>
                  <a:lnTo>
                    <a:pt x="4057040" y="852500"/>
                  </a:lnTo>
                  <a:lnTo>
                    <a:pt x="4020934" y="856627"/>
                  </a:lnTo>
                  <a:lnTo>
                    <a:pt x="3931932" y="856627"/>
                  </a:lnTo>
                  <a:lnTo>
                    <a:pt x="3925544" y="853846"/>
                  </a:lnTo>
                  <a:lnTo>
                    <a:pt x="3919156" y="847864"/>
                  </a:lnTo>
                  <a:lnTo>
                    <a:pt x="3913174" y="841895"/>
                  </a:lnTo>
                  <a:lnTo>
                    <a:pt x="3909974" y="835139"/>
                  </a:lnTo>
                  <a:lnTo>
                    <a:pt x="3909974" y="635723"/>
                  </a:lnTo>
                  <a:lnTo>
                    <a:pt x="4020934" y="635723"/>
                  </a:lnTo>
                  <a:lnTo>
                    <a:pt x="4048531" y="637590"/>
                  </a:lnTo>
                  <a:lnTo>
                    <a:pt x="4093426" y="652513"/>
                  </a:lnTo>
                  <a:lnTo>
                    <a:pt x="4124337" y="681621"/>
                  </a:lnTo>
                  <a:lnTo>
                    <a:pt x="4139895" y="720432"/>
                  </a:lnTo>
                  <a:lnTo>
                    <a:pt x="4141851" y="743191"/>
                  </a:lnTo>
                  <a:lnTo>
                    <a:pt x="4141851" y="624065"/>
                  </a:lnTo>
                  <a:lnTo>
                    <a:pt x="4124198" y="616546"/>
                  </a:lnTo>
                  <a:lnTo>
                    <a:pt x="4095572" y="608253"/>
                  </a:lnTo>
                  <a:lnTo>
                    <a:pt x="4117200" y="594728"/>
                  </a:lnTo>
                  <a:lnTo>
                    <a:pt x="4131830" y="585571"/>
                  </a:lnTo>
                  <a:lnTo>
                    <a:pt x="4157903" y="558698"/>
                  </a:lnTo>
                  <a:lnTo>
                    <a:pt x="4173651" y="527659"/>
                  </a:lnTo>
                  <a:lnTo>
                    <a:pt x="4178947" y="492429"/>
                  </a:lnTo>
                  <a:lnTo>
                    <a:pt x="4177601" y="472668"/>
                  </a:lnTo>
                  <a:lnTo>
                    <a:pt x="4157395" y="420382"/>
                  </a:lnTo>
                  <a:lnTo>
                    <a:pt x="4131411" y="392480"/>
                  </a:lnTo>
                  <a:lnTo>
                    <a:pt x="4101922" y="374142"/>
                  </a:lnTo>
                  <a:lnTo>
                    <a:pt x="4101922" y="494817"/>
                  </a:lnTo>
                  <a:lnTo>
                    <a:pt x="4100360" y="516394"/>
                  </a:lnTo>
                  <a:lnTo>
                    <a:pt x="4087952" y="552805"/>
                  </a:lnTo>
                  <a:lnTo>
                    <a:pt x="4046410" y="587908"/>
                  </a:lnTo>
                  <a:lnTo>
                    <a:pt x="4003370" y="594728"/>
                  </a:lnTo>
                  <a:lnTo>
                    <a:pt x="3910380" y="594728"/>
                  </a:lnTo>
                  <a:lnTo>
                    <a:pt x="3910380" y="416801"/>
                  </a:lnTo>
                  <a:lnTo>
                    <a:pt x="3913174" y="410438"/>
                  </a:lnTo>
                  <a:lnTo>
                    <a:pt x="3925544" y="398094"/>
                  </a:lnTo>
                  <a:lnTo>
                    <a:pt x="3932326" y="394919"/>
                  </a:lnTo>
                  <a:lnTo>
                    <a:pt x="3992194" y="394919"/>
                  </a:lnTo>
                  <a:lnTo>
                    <a:pt x="4041521" y="401980"/>
                  </a:lnTo>
                  <a:lnTo>
                    <a:pt x="4075607" y="422783"/>
                  </a:lnTo>
                  <a:lnTo>
                    <a:pt x="4100284" y="473773"/>
                  </a:lnTo>
                  <a:lnTo>
                    <a:pt x="4101922" y="494817"/>
                  </a:lnTo>
                  <a:lnTo>
                    <a:pt x="4101922" y="374142"/>
                  </a:lnTo>
                  <a:lnTo>
                    <a:pt x="4054589" y="358343"/>
                  </a:lnTo>
                  <a:lnTo>
                    <a:pt x="4006151" y="353923"/>
                  </a:lnTo>
                  <a:lnTo>
                    <a:pt x="3791064" y="353923"/>
                  </a:lnTo>
                  <a:lnTo>
                    <a:pt x="3791064" y="382981"/>
                  </a:lnTo>
                  <a:lnTo>
                    <a:pt x="3815397" y="382981"/>
                  </a:lnTo>
                  <a:lnTo>
                    <a:pt x="3821785" y="385762"/>
                  </a:lnTo>
                  <a:lnTo>
                    <a:pt x="3834155" y="398094"/>
                  </a:lnTo>
                  <a:lnTo>
                    <a:pt x="3837355" y="404863"/>
                  </a:lnTo>
                  <a:lnTo>
                    <a:pt x="3837355" y="847471"/>
                  </a:lnTo>
                  <a:lnTo>
                    <a:pt x="3834155" y="854240"/>
                  </a:lnTo>
                  <a:lnTo>
                    <a:pt x="3822192" y="866178"/>
                  </a:lnTo>
                  <a:lnTo>
                    <a:pt x="3815397" y="869365"/>
                  </a:lnTo>
                  <a:lnTo>
                    <a:pt x="3789464" y="869365"/>
                  </a:lnTo>
                  <a:lnTo>
                    <a:pt x="3789464" y="898423"/>
                  </a:lnTo>
                  <a:lnTo>
                    <a:pt x="4022928" y="898423"/>
                  </a:lnTo>
                  <a:lnTo>
                    <a:pt x="4049090" y="897305"/>
                  </a:lnTo>
                  <a:lnTo>
                    <a:pt x="4098455" y="888339"/>
                  </a:lnTo>
                  <a:lnTo>
                    <a:pt x="4142803" y="870508"/>
                  </a:lnTo>
                  <a:lnTo>
                    <a:pt x="4163898" y="856627"/>
                  </a:lnTo>
                  <a:lnTo>
                    <a:pt x="4178401" y="844245"/>
                  </a:lnTo>
                  <a:lnTo>
                    <a:pt x="4192536" y="827963"/>
                  </a:lnTo>
                  <a:lnTo>
                    <a:pt x="4204043" y="809701"/>
                  </a:lnTo>
                  <a:lnTo>
                    <a:pt x="4212272" y="789559"/>
                  </a:lnTo>
                  <a:lnTo>
                    <a:pt x="4217213" y="767626"/>
                  </a:lnTo>
                  <a:lnTo>
                    <a:pt x="4218864" y="743978"/>
                  </a:lnTo>
                  <a:close/>
                </a:path>
              </a:pathLst>
            </a:custGeom>
            <a:solidFill>
              <a:srgbClr val="001D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9599" y="6710051"/>
              <a:ext cx="103243" cy="993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88344" y="640315"/>
            <a:ext cx="45427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5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spc="-160" dirty="0">
                <a:solidFill>
                  <a:srgbClr val="FFFFFF"/>
                </a:solidFill>
                <a:latin typeface="Times New Roman"/>
                <a:cs typeface="Times New Roman"/>
              </a:rPr>
              <a:t>Tech</a:t>
            </a:r>
            <a:r>
              <a:rPr sz="5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spc="-140" dirty="0">
                <a:solidFill>
                  <a:srgbClr val="FFFFFF"/>
                </a:solidFill>
                <a:latin typeface="Times New Roman"/>
                <a:cs typeface="Times New Roman"/>
              </a:rPr>
              <a:t>Stack-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8133" y="2197272"/>
            <a:ext cx="7439025" cy="556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9770" indent="-5619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00405" algn="l"/>
              </a:tabLst>
            </a:pPr>
            <a:r>
              <a:rPr sz="4400" spc="-5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4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4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703705">
              <a:lnSpc>
                <a:spcPct val="100000"/>
              </a:lnSpc>
              <a:spcBef>
                <a:spcPts val="40"/>
              </a:spcBef>
            </a:pPr>
            <a:r>
              <a:rPr sz="3400" spc="-3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-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4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47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-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400" spc="-6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00" spc="-16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-6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00" spc="1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67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3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16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0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3400">
              <a:latin typeface="Times New Roman"/>
              <a:cs typeface="Times New Roman"/>
            </a:endParaRPr>
          </a:p>
          <a:p>
            <a:pPr marL="634365" indent="-494665">
              <a:lnSpc>
                <a:spcPct val="100000"/>
              </a:lnSpc>
              <a:spcBef>
                <a:spcPts val="2045"/>
              </a:spcBef>
              <a:buAutoNum type="arabicPeriod" startAt="2"/>
              <a:tabLst>
                <a:tab pos="635000" algn="l"/>
              </a:tabLst>
            </a:pPr>
            <a:r>
              <a:rPr sz="4300" spc="-65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4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300" spc="-3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r>
              <a:rPr sz="4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300" spc="-37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300">
              <a:latin typeface="Times New Roman"/>
              <a:cs typeface="Times New Roman"/>
            </a:endParaRPr>
          </a:p>
          <a:p>
            <a:pPr marL="1776095">
              <a:lnSpc>
                <a:spcPct val="100000"/>
              </a:lnSpc>
              <a:spcBef>
                <a:spcPts val="70"/>
              </a:spcBef>
            </a:pPr>
            <a:r>
              <a:rPr sz="3400" spc="-90" dirty="0">
                <a:solidFill>
                  <a:srgbClr val="FFFFFF"/>
                </a:solidFill>
                <a:latin typeface="Times New Roman"/>
                <a:cs typeface="Times New Roman"/>
              </a:rPr>
              <a:t>Face</a:t>
            </a:r>
            <a:r>
              <a:rPr sz="3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Times New Roman"/>
                <a:cs typeface="Times New Roman"/>
              </a:rPr>
              <a:t>Recognition</a:t>
            </a:r>
            <a:endParaRPr sz="3400">
              <a:latin typeface="Times New Roman"/>
              <a:cs typeface="Times New Roman"/>
            </a:endParaRPr>
          </a:p>
          <a:p>
            <a:pPr marL="630555" indent="-506095">
              <a:lnSpc>
                <a:spcPct val="100000"/>
              </a:lnSpc>
              <a:spcBef>
                <a:spcPts val="2110"/>
              </a:spcBef>
              <a:buAutoNum type="arabicPeriod" startAt="3"/>
              <a:tabLst>
                <a:tab pos="631190" algn="l"/>
              </a:tabLst>
            </a:pPr>
            <a:r>
              <a:rPr sz="4400" spc="-85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4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330325">
              <a:lnSpc>
                <a:spcPct val="100000"/>
              </a:lnSpc>
              <a:spcBef>
                <a:spcPts val="40"/>
              </a:spcBef>
            </a:pPr>
            <a:r>
              <a:rPr sz="3400" spc="-44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-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400" spc="9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55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16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67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38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ee</a:t>
            </a: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55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3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00" spc="15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400" spc="-16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endParaRPr sz="3400">
              <a:latin typeface="Times New Roman"/>
              <a:cs typeface="Times New Roman"/>
            </a:endParaRPr>
          </a:p>
          <a:p>
            <a:pPr marL="518159" indent="-506095">
              <a:lnSpc>
                <a:spcPts val="4995"/>
              </a:lnSpc>
              <a:spcBef>
                <a:spcPts val="2530"/>
              </a:spcBef>
              <a:buAutoNum type="arabicPeriod" startAt="4"/>
              <a:tabLst>
                <a:tab pos="518795" algn="l"/>
              </a:tabLst>
            </a:pPr>
            <a:r>
              <a:rPr sz="4400" spc="-33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4400" spc="-49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4400" spc="-57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4400" spc="-70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4400" spc="175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4400" spc="-46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4400" spc="-27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4400" spc="175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4400" spc="-49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4400" spc="-6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400" spc="-26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4400" spc="-70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4400" spc="-265" dirty="0">
                <a:solidFill>
                  <a:srgbClr val="FFFFFF"/>
                </a:solidFill>
                <a:latin typeface="Times New Roman"/>
                <a:cs typeface="Times New Roman"/>
              </a:rPr>
              <a:t>WI</a:t>
            </a:r>
            <a:r>
              <a:rPr sz="4400" spc="-4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4400" spc="-49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4400" spc="-46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4400" spc="-2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4400" spc="-26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752600">
              <a:lnSpc>
                <a:spcPts val="3795"/>
              </a:lnSpc>
            </a:pPr>
            <a:r>
              <a:rPr sz="3400" spc="10" dirty="0">
                <a:solidFill>
                  <a:srgbClr val="FFFFFF"/>
                </a:solidFill>
                <a:latin typeface="Times New Roman"/>
                <a:cs typeface="Times New Roman"/>
              </a:rPr>
              <a:t>Frontend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3723" y="8160401"/>
            <a:ext cx="614426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>
                <a:solidFill>
                  <a:srgbClr val="FFFFFF"/>
                </a:solidFill>
                <a:latin typeface="Times New Roman"/>
                <a:cs typeface="Times New Roman"/>
              </a:rPr>
              <a:t>5.</a:t>
            </a:r>
            <a:r>
              <a:rPr sz="4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235" dirty="0">
                <a:solidFill>
                  <a:srgbClr val="FFFFFF"/>
                </a:solidFill>
                <a:latin typeface="Times New Roman"/>
                <a:cs typeface="Times New Roman"/>
              </a:rPr>
              <a:t>SQLite</a:t>
            </a:r>
            <a:r>
              <a:rPr sz="4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4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304290">
              <a:lnSpc>
                <a:spcPct val="100000"/>
              </a:lnSpc>
              <a:spcBef>
                <a:spcPts val="40"/>
              </a:spcBef>
            </a:pPr>
            <a:r>
              <a:rPr sz="3400" spc="-20" dirty="0">
                <a:solidFill>
                  <a:srgbClr val="FFFFFF"/>
                </a:solidFill>
                <a:latin typeface="Times New Roman"/>
                <a:cs typeface="Times New Roman"/>
              </a:rPr>
              <a:t>Hashing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Times New Roman"/>
                <a:cs typeface="Times New Roman"/>
              </a:rPr>
              <a:t>Authentication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90181" y="2197272"/>
            <a:ext cx="3331845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8159" indent="-506095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518795" algn="l"/>
              </a:tabLst>
            </a:pPr>
            <a:r>
              <a:rPr sz="4400" spc="-57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4400" spc="-7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4400" spc="204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4400" spc="-21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4400" spc="-7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4400" spc="-49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4400" spc="-69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767205">
              <a:lnSpc>
                <a:spcPct val="100000"/>
              </a:lnSpc>
              <a:spcBef>
                <a:spcPts val="40"/>
              </a:spcBef>
            </a:pPr>
            <a:r>
              <a:rPr sz="3400" spc="-38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-2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3400" spc="4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400">
              <a:latin typeface="Times New Roman"/>
              <a:cs typeface="Times New Roman"/>
            </a:endParaRPr>
          </a:p>
          <a:p>
            <a:pPr marL="518159" indent="-506095">
              <a:lnSpc>
                <a:spcPct val="100000"/>
              </a:lnSpc>
              <a:spcBef>
                <a:spcPts val="1955"/>
              </a:spcBef>
              <a:buAutoNum type="arabicPeriod" startAt="7"/>
              <a:tabLst>
                <a:tab pos="518795" algn="l"/>
              </a:tabLst>
            </a:pPr>
            <a:r>
              <a:rPr sz="4400" spc="-130" dirty="0">
                <a:solidFill>
                  <a:srgbClr val="FFFFFF"/>
                </a:solidFill>
                <a:latin typeface="Times New Roman"/>
                <a:cs typeface="Times New Roman"/>
              </a:rPr>
              <a:t>Flask</a:t>
            </a:r>
            <a:r>
              <a:rPr sz="4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38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823720">
              <a:lnSpc>
                <a:spcPct val="100000"/>
              </a:lnSpc>
              <a:spcBef>
                <a:spcPts val="40"/>
              </a:spcBef>
            </a:pPr>
            <a:r>
              <a:rPr sz="3400" spc="-90" dirty="0">
                <a:solidFill>
                  <a:srgbClr val="FFFFFF"/>
                </a:solidFill>
                <a:latin typeface="Times New Roman"/>
                <a:cs typeface="Times New Roman"/>
              </a:rPr>
              <a:t>Backend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995" y="387371"/>
            <a:ext cx="17600930" cy="9547860"/>
            <a:chOff x="308995" y="387371"/>
            <a:chExt cx="17600930" cy="9547860"/>
          </a:xfrm>
        </p:grpSpPr>
        <p:sp>
          <p:nvSpPr>
            <p:cNvPr id="3" name="object 3"/>
            <p:cNvSpPr/>
            <p:nvPr/>
          </p:nvSpPr>
          <p:spPr>
            <a:xfrm>
              <a:off x="308995" y="387371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1220" y="3174190"/>
              <a:ext cx="10001249" cy="4914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Missing</a:t>
            </a:r>
            <a:r>
              <a:rPr spc="-1525" dirty="0"/>
              <a:t> </a:t>
            </a:r>
            <a:r>
              <a:rPr spc="-310" dirty="0"/>
              <a:t>Cases</a:t>
            </a:r>
            <a:r>
              <a:rPr spc="-1525" dirty="0"/>
              <a:t> </a:t>
            </a:r>
            <a:r>
              <a:rPr spc="-1300" dirty="0"/>
              <a:t>(</a:t>
            </a:r>
            <a:r>
              <a:rPr spc="-1525" dirty="0"/>
              <a:t> </a:t>
            </a:r>
            <a:r>
              <a:rPr spc="-130" dirty="0"/>
              <a:t>Use</a:t>
            </a:r>
            <a:r>
              <a:rPr spc="-1525" dirty="0"/>
              <a:t> </a:t>
            </a:r>
            <a:r>
              <a:rPr spc="-225" dirty="0"/>
              <a:t>Case</a:t>
            </a:r>
            <a:r>
              <a:rPr spc="-1525" dirty="0"/>
              <a:t> </a:t>
            </a:r>
            <a:r>
              <a:rPr spc="-215" dirty="0"/>
              <a:t>Diagram)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11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1666582" y="1028700"/>
                </a:moveTo>
                <a:lnTo>
                  <a:pt x="1665643" y="980236"/>
                </a:lnTo>
                <a:lnTo>
                  <a:pt x="1662861" y="932268"/>
                </a:lnTo>
                <a:lnTo>
                  <a:pt x="1658277" y="884796"/>
                </a:lnTo>
                <a:lnTo>
                  <a:pt x="1651914" y="837869"/>
                </a:lnTo>
                <a:lnTo>
                  <a:pt x="1643811" y="791514"/>
                </a:lnTo>
                <a:lnTo>
                  <a:pt x="1633994" y="745769"/>
                </a:lnTo>
                <a:lnTo>
                  <a:pt x="1622501" y="700671"/>
                </a:lnTo>
                <a:lnTo>
                  <a:pt x="1609382" y="656247"/>
                </a:lnTo>
                <a:lnTo>
                  <a:pt x="1594650" y="612546"/>
                </a:lnTo>
                <a:lnTo>
                  <a:pt x="1578343" y="569582"/>
                </a:lnTo>
                <a:lnTo>
                  <a:pt x="1560499" y="527405"/>
                </a:lnTo>
                <a:lnTo>
                  <a:pt x="1541170" y="486054"/>
                </a:lnTo>
                <a:lnTo>
                  <a:pt x="1520355" y="445541"/>
                </a:lnTo>
                <a:lnTo>
                  <a:pt x="1498117" y="405917"/>
                </a:lnTo>
                <a:lnTo>
                  <a:pt x="1474470" y="367207"/>
                </a:lnTo>
                <a:lnTo>
                  <a:pt x="1449476" y="329450"/>
                </a:lnTo>
                <a:lnTo>
                  <a:pt x="1423136" y="292684"/>
                </a:lnTo>
                <a:lnTo>
                  <a:pt x="1395501" y="256946"/>
                </a:lnTo>
                <a:lnTo>
                  <a:pt x="1366608" y="222262"/>
                </a:lnTo>
                <a:lnTo>
                  <a:pt x="1336484" y="188658"/>
                </a:lnTo>
                <a:lnTo>
                  <a:pt x="1305179" y="156184"/>
                </a:lnTo>
                <a:lnTo>
                  <a:pt x="1272705" y="124879"/>
                </a:lnTo>
                <a:lnTo>
                  <a:pt x="1239100" y="94754"/>
                </a:lnTo>
                <a:lnTo>
                  <a:pt x="1204417" y="65862"/>
                </a:lnTo>
                <a:lnTo>
                  <a:pt x="1168679" y="38227"/>
                </a:lnTo>
                <a:lnTo>
                  <a:pt x="1131912" y="11887"/>
                </a:lnTo>
                <a:lnTo>
                  <a:pt x="1113942" y="0"/>
                </a:lnTo>
                <a:lnTo>
                  <a:pt x="0" y="0"/>
                </a:lnTo>
                <a:lnTo>
                  <a:pt x="0" y="2184400"/>
                </a:lnTo>
                <a:lnTo>
                  <a:pt x="16522" y="2190673"/>
                </a:lnTo>
                <a:lnTo>
                  <a:pt x="60223" y="2205405"/>
                </a:lnTo>
                <a:lnTo>
                  <a:pt x="104648" y="2218525"/>
                </a:lnTo>
                <a:lnTo>
                  <a:pt x="149745" y="2230018"/>
                </a:lnTo>
                <a:lnTo>
                  <a:pt x="195491" y="2239835"/>
                </a:lnTo>
                <a:lnTo>
                  <a:pt x="241846" y="2247938"/>
                </a:lnTo>
                <a:lnTo>
                  <a:pt x="288772" y="2254300"/>
                </a:lnTo>
                <a:lnTo>
                  <a:pt x="336245" y="2258898"/>
                </a:lnTo>
                <a:lnTo>
                  <a:pt x="384213" y="2261666"/>
                </a:lnTo>
                <a:lnTo>
                  <a:pt x="432663" y="2262606"/>
                </a:lnTo>
                <a:lnTo>
                  <a:pt x="481126" y="2261666"/>
                </a:lnTo>
                <a:lnTo>
                  <a:pt x="529094" y="2258898"/>
                </a:lnTo>
                <a:lnTo>
                  <a:pt x="576567" y="2254300"/>
                </a:lnTo>
                <a:lnTo>
                  <a:pt x="623493" y="2247938"/>
                </a:lnTo>
                <a:lnTo>
                  <a:pt x="669848" y="2239835"/>
                </a:lnTo>
                <a:lnTo>
                  <a:pt x="715594" y="2230018"/>
                </a:lnTo>
                <a:lnTo>
                  <a:pt x="760691" y="2218525"/>
                </a:lnTo>
                <a:lnTo>
                  <a:pt x="805116" y="2205405"/>
                </a:lnTo>
                <a:lnTo>
                  <a:pt x="848817" y="2190673"/>
                </a:lnTo>
                <a:lnTo>
                  <a:pt x="891781" y="2174367"/>
                </a:lnTo>
                <a:lnTo>
                  <a:pt x="933945" y="2156523"/>
                </a:lnTo>
                <a:lnTo>
                  <a:pt x="975309" y="2137194"/>
                </a:lnTo>
                <a:lnTo>
                  <a:pt x="1015822" y="2116378"/>
                </a:lnTo>
                <a:lnTo>
                  <a:pt x="1055446" y="2094141"/>
                </a:lnTo>
                <a:lnTo>
                  <a:pt x="1094155" y="2070493"/>
                </a:lnTo>
                <a:lnTo>
                  <a:pt x="1131912" y="2045500"/>
                </a:lnTo>
                <a:lnTo>
                  <a:pt x="1168679" y="2019160"/>
                </a:lnTo>
                <a:lnTo>
                  <a:pt x="1204417" y="1991525"/>
                </a:lnTo>
                <a:lnTo>
                  <a:pt x="1239100" y="1962632"/>
                </a:lnTo>
                <a:lnTo>
                  <a:pt x="1272705" y="1932520"/>
                </a:lnTo>
                <a:lnTo>
                  <a:pt x="1305179" y="1901202"/>
                </a:lnTo>
                <a:lnTo>
                  <a:pt x="1336484" y="1868728"/>
                </a:lnTo>
                <a:lnTo>
                  <a:pt x="1366608" y="1835124"/>
                </a:lnTo>
                <a:lnTo>
                  <a:pt x="1395501" y="1800440"/>
                </a:lnTo>
                <a:lnTo>
                  <a:pt x="1423136" y="1764703"/>
                </a:lnTo>
                <a:lnTo>
                  <a:pt x="1449476" y="1727936"/>
                </a:lnTo>
                <a:lnTo>
                  <a:pt x="1474470" y="1690179"/>
                </a:lnTo>
                <a:lnTo>
                  <a:pt x="1498117" y="1651469"/>
                </a:lnTo>
                <a:lnTo>
                  <a:pt x="1520355" y="1611845"/>
                </a:lnTo>
                <a:lnTo>
                  <a:pt x="1541170" y="1571332"/>
                </a:lnTo>
                <a:lnTo>
                  <a:pt x="1560499" y="1529981"/>
                </a:lnTo>
                <a:lnTo>
                  <a:pt x="1578343" y="1487805"/>
                </a:lnTo>
                <a:lnTo>
                  <a:pt x="1594650" y="1444840"/>
                </a:lnTo>
                <a:lnTo>
                  <a:pt x="1609382" y="1401140"/>
                </a:lnTo>
                <a:lnTo>
                  <a:pt x="1622501" y="1356715"/>
                </a:lnTo>
                <a:lnTo>
                  <a:pt x="1633994" y="1311617"/>
                </a:lnTo>
                <a:lnTo>
                  <a:pt x="1643811" y="1265872"/>
                </a:lnTo>
                <a:lnTo>
                  <a:pt x="1651914" y="1219517"/>
                </a:lnTo>
                <a:lnTo>
                  <a:pt x="1658277" y="1172591"/>
                </a:lnTo>
                <a:lnTo>
                  <a:pt x="1662861" y="1125118"/>
                </a:lnTo>
                <a:lnTo>
                  <a:pt x="1665643" y="1077150"/>
                </a:lnTo>
                <a:lnTo>
                  <a:pt x="1666582" y="1028700"/>
                </a:lnTo>
                <a:close/>
              </a:path>
              <a:path w="18288000" h="9258300">
                <a:moveTo>
                  <a:pt x="15811386" y="2107806"/>
                </a:moveTo>
                <a:lnTo>
                  <a:pt x="15808846" y="2106536"/>
                </a:lnTo>
                <a:lnTo>
                  <a:pt x="15806306" y="2104009"/>
                </a:lnTo>
                <a:lnTo>
                  <a:pt x="15799956" y="2104009"/>
                </a:lnTo>
                <a:lnTo>
                  <a:pt x="15793606" y="2105266"/>
                </a:lnTo>
                <a:lnTo>
                  <a:pt x="15788539" y="2105266"/>
                </a:lnTo>
                <a:lnTo>
                  <a:pt x="15788539" y="2106536"/>
                </a:lnTo>
                <a:lnTo>
                  <a:pt x="15789809" y="2109063"/>
                </a:lnTo>
                <a:lnTo>
                  <a:pt x="15797416" y="2109063"/>
                </a:lnTo>
                <a:lnTo>
                  <a:pt x="15803766" y="2107806"/>
                </a:lnTo>
                <a:lnTo>
                  <a:pt x="15811386" y="2107806"/>
                </a:lnTo>
                <a:close/>
              </a:path>
              <a:path w="18288000" h="9258300">
                <a:moveTo>
                  <a:pt x="15918002" y="2106536"/>
                </a:moveTo>
                <a:lnTo>
                  <a:pt x="15916732" y="2106536"/>
                </a:lnTo>
                <a:lnTo>
                  <a:pt x="15910268" y="2105622"/>
                </a:lnTo>
                <a:lnTo>
                  <a:pt x="15904045" y="2104961"/>
                </a:lnTo>
                <a:lnTo>
                  <a:pt x="15897822" y="2104758"/>
                </a:lnTo>
                <a:lnTo>
                  <a:pt x="15891345" y="2105266"/>
                </a:lnTo>
                <a:lnTo>
                  <a:pt x="15883738" y="2106536"/>
                </a:lnTo>
                <a:lnTo>
                  <a:pt x="15883738" y="2111591"/>
                </a:lnTo>
                <a:lnTo>
                  <a:pt x="15892615" y="2114118"/>
                </a:lnTo>
                <a:lnTo>
                  <a:pt x="15898546" y="2114664"/>
                </a:lnTo>
                <a:lnTo>
                  <a:pt x="15904833" y="2114600"/>
                </a:lnTo>
                <a:lnTo>
                  <a:pt x="15911360" y="2114308"/>
                </a:lnTo>
                <a:lnTo>
                  <a:pt x="15918002" y="2114118"/>
                </a:lnTo>
                <a:lnTo>
                  <a:pt x="15918002" y="2106536"/>
                </a:lnTo>
                <a:close/>
              </a:path>
              <a:path w="18288000" h="9258300">
                <a:moveTo>
                  <a:pt x="16015754" y="2106536"/>
                </a:moveTo>
                <a:lnTo>
                  <a:pt x="16013214" y="2105266"/>
                </a:lnTo>
                <a:lnTo>
                  <a:pt x="16010674" y="2105266"/>
                </a:lnTo>
                <a:lnTo>
                  <a:pt x="16008134" y="2104009"/>
                </a:lnTo>
                <a:lnTo>
                  <a:pt x="16005594" y="2104009"/>
                </a:lnTo>
                <a:lnTo>
                  <a:pt x="16003054" y="2105266"/>
                </a:lnTo>
                <a:lnTo>
                  <a:pt x="16000514" y="2105266"/>
                </a:lnTo>
                <a:lnTo>
                  <a:pt x="16004324" y="2106536"/>
                </a:lnTo>
                <a:lnTo>
                  <a:pt x="16006864" y="2109063"/>
                </a:lnTo>
                <a:lnTo>
                  <a:pt x="16010674" y="2109063"/>
                </a:lnTo>
                <a:lnTo>
                  <a:pt x="16011944" y="2110333"/>
                </a:lnTo>
                <a:lnTo>
                  <a:pt x="16013214" y="2107806"/>
                </a:lnTo>
                <a:lnTo>
                  <a:pt x="16015754" y="2106536"/>
                </a:lnTo>
                <a:close/>
              </a:path>
              <a:path w="18288000" h="9258300">
                <a:moveTo>
                  <a:pt x="16795890" y="2363597"/>
                </a:moveTo>
                <a:lnTo>
                  <a:pt x="16275368" y="2363597"/>
                </a:lnTo>
                <a:lnTo>
                  <a:pt x="16314281" y="2367381"/>
                </a:lnTo>
                <a:lnTo>
                  <a:pt x="16364814" y="2385098"/>
                </a:lnTo>
                <a:lnTo>
                  <a:pt x="16369894" y="2382558"/>
                </a:lnTo>
                <a:lnTo>
                  <a:pt x="16378263" y="2380475"/>
                </a:lnTo>
                <a:lnTo>
                  <a:pt x="16376244" y="2383510"/>
                </a:lnTo>
                <a:lnTo>
                  <a:pt x="16376244" y="2388565"/>
                </a:lnTo>
                <a:lnTo>
                  <a:pt x="16381324" y="2394889"/>
                </a:lnTo>
                <a:lnTo>
                  <a:pt x="16385134" y="2398687"/>
                </a:lnTo>
                <a:lnTo>
                  <a:pt x="16395281" y="2403754"/>
                </a:lnTo>
                <a:lnTo>
                  <a:pt x="16403511" y="2405011"/>
                </a:lnTo>
                <a:lnTo>
                  <a:pt x="16409721" y="2402484"/>
                </a:lnTo>
                <a:lnTo>
                  <a:pt x="16414738" y="2398052"/>
                </a:lnTo>
                <a:lnTo>
                  <a:pt x="16420668" y="2392362"/>
                </a:lnTo>
                <a:lnTo>
                  <a:pt x="16423208" y="2391105"/>
                </a:lnTo>
                <a:lnTo>
                  <a:pt x="16424478" y="2391105"/>
                </a:lnTo>
                <a:lnTo>
                  <a:pt x="16413772" y="2383980"/>
                </a:lnTo>
                <a:lnTo>
                  <a:pt x="16402584" y="2379713"/>
                </a:lnTo>
                <a:lnTo>
                  <a:pt x="16390925" y="2378291"/>
                </a:lnTo>
                <a:lnTo>
                  <a:pt x="16380206" y="2379548"/>
                </a:lnTo>
                <a:lnTo>
                  <a:pt x="16381324" y="2376233"/>
                </a:lnTo>
                <a:lnTo>
                  <a:pt x="16385134" y="2373706"/>
                </a:lnTo>
                <a:lnTo>
                  <a:pt x="16387674" y="2372449"/>
                </a:lnTo>
                <a:lnTo>
                  <a:pt x="16393795" y="2371179"/>
                </a:lnTo>
                <a:lnTo>
                  <a:pt x="16407486" y="2368651"/>
                </a:lnTo>
                <a:lnTo>
                  <a:pt x="16419398" y="2368651"/>
                </a:lnTo>
                <a:lnTo>
                  <a:pt x="16425748" y="2372449"/>
                </a:lnTo>
                <a:lnTo>
                  <a:pt x="16429558" y="2376233"/>
                </a:lnTo>
                <a:lnTo>
                  <a:pt x="16433610" y="2382558"/>
                </a:lnTo>
                <a:lnTo>
                  <a:pt x="16433368" y="2387625"/>
                </a:lnTo>
                <a:lnTo>
                  <a:pt x="16430270" y="2390152"/>
                </a:lnTo>
                <a:lnTo>
                  <a:pt x="16425748" y="2391422"/>
                </a:lnTo>
                <a:lnTo>
                  <a:pt x="16428288" y="2393950"/>
                </a:lnTo>
                <a:lnTo>
                  <a:pt x="16430828" y="2395207"/>
                </a:lnTo>
                <a:lnTo>
                  <a:pt x="16433368" y="2397734"/>
                </a:lnTo>
                <a:lnTo>
                  <a:pt x="16438042" y="2399004"/>
                </a:lnTo>
                <a:lnTo>
                  <a:pt x="16445103" y="2397734"/>
                </a:lnTo>
                <a:lnTo>
                  <a:pt x="16452647" y="2393950"/>
                </a:lnTo>
                <a:lnTo>
                  <a:pt x="16458756" y="2390152"/>
                </a:lnTo>
                <a:lnTo>
                  <a:pt x="16467976" y="2382558"/>
                </a:lnTo>
                <a:lnTo>
                  <a:pt x="16477323" y="2377503"/>
                </a:lnTo>
                <a:lnTo>
                  <a:pt x="16487851" y="2374976"/>
                </a:lnTo>
                <a:lnTo>
                  <a:pt x="16500640" y="2374976"/>
                </a:lnTo>
                <a:lnTo>
                  <a:pt x="16530904" y="2377503"/>
                </a:lnTo>
                <a:lnTo>
                  <a:pt x="16560940" y="2377503"/>
                </a:lnTo>
                <a:lnTo>
                  <a:pt x="16590963" y="2380030"/>
                </a:lnTo>
                <a:lnTo>
                  <a:pt x="16621227" y="2385098"/>
                </a:lnTo>
                <a:lnTo>
                  <a:pt x="16663848" y="2390152"/>
                </a:lnTo>
                <a:lnTo>
                  <a:pt x="16706114" y="2387625"/>
                </a:lnTo>
                <a:lnTo>
                  <a:pt x="16748151" y="2378773"/>
                </a:lnTo>
                <a:lnTo>
                  <a:pt x="16760724" y="2374976"/>
                </a:lnTo>
                <a:lnTo>
                  <a:pt x="16781679" y="2368651"/>
                </a:lnTo>
                <a:lnTo>
                  <a:pt x="16790061" y="2366124"/>
                </a:lnTo>
                <a:lnTo>
                  <a:pt x="16795890" y="2363597"/>
                </a:lnTo>
                <a:close/>
              </a:path>
              <a:path w="18288000" h="9258300">
                <a:moveTo>
                  <a:pt x="16867480" y="2275065"/>
                </a:moveTo>
                <a:lnTo>
                  <a:pt x="16854094" y="2258618"/>
                </a:lnTo>
                <a:lnTo>
                  <a:pt x="16843210" y="2243442"/>
                </a:lnTo>
                <a:lnTo>
                  <a:pt x="16838752" y="2225738"/>
                </a:lnTo>
                <a:lnTo>
                  <a:pt x="16842423" y="2213089"/>
                </a:lnTo>
                <a:lnTo>
                  <a:pt x="16843896" y="2208034"/>
                </a:lnTo>
                <a:lnTo>
                  <a:pt x="16844633" y="2205507"/>
                </a:lnTo>
                <a:lnTo>
                  <a:pt x="16845052" y="2204237"/>
                </a:lnTo>
                <a:lnTo>
                  <a:pt x="16847160" y="2197912"/>
                </a:lnTo>
                <a:lnTo>
                  <a:pt x="16847046" y="2196642"/>
                </a:lnTo>
                <a:lnTo>
                  <a:pt x="16846703" y="2192858"/>
                </a:lnTo>
                <a:lnTo>
                  <a:pt x="16842677" y="2189061"/>
                </a:lnTo>
                <a:lnTo>
                  <a:pt x="16834485" y="2190318"/>
                </a:lnTo>
                <a:lnTo>
                  <a:pt x="16822700" y="2192858"/>
                </a:lnTo>
                <a:lnTo>
                  <a:pt x="16811638" y="2191588"/>
                </a:lnTo>
                <a:lnTo>
                  <a:pt x="16800564" y="2187791"/>
                </a:lnTo>
                <a:lnTo>
                  <a:pt x="16788791" y="2184006"/>
                </a:lnTo>
                <a:lnTo>
                  <a:pt x="16761714" y="2173884"/>
                </a:lnTo>
                <a:lnTo>
                  <a:pt x="16738003" y="2166289"/>
                </a:lnTo>
                <a:lnTo>
                  <a:pt x="16734041" y="2165032"/>
                </a:lnTo>
                <a:lnTo>
                  <a:pt x="16710787" y="2158708"/>
                </a:lnTo>
                <a:lnTo>
                  <a:pt x="16706139" y="2157438"/>
                </a:lnTo>
                <a:lnTo>
                  <a:pt x="16692233" y="2156180"/>
                </a:lnTo>
                <a:lnTo>
                  <a:pt x="16678326" y="2154910"/>
                </a:lnTo>
                <a:lnTo>
                  <a:pt x="16650500" y="2152383"/>
                </a:lnTo>
                <a:lnTo>
                  <a:pt x="16625037" y="2144788"/>
                </a:lnTo>
                <a:lnTo>
                  <a:pt x="16621532" y="2143531"/>
                </a:lnTo>
                <a:lnTo>
                  <a:pt x="16600526" y="2135936"/>
                </a:lnTo>
                <a:lnTo>
                  <a:pt x="16583863" y="2130882"/>
                </a:lnTo>
                <a:lnTo>
                  <a:pt x="16575532" y="2128355"/>
                </a:lnTo>
                <a:lnTo>
                  <a:pt x="16544519" y="2123287"/>
                </a:lnTo>
                <a:lnTo>
                  <a:pt x="16513023" y="2122030"/>
                </a:lnTo>
                <a:lnTo>
                  <a:pt x="16481997" y="2122030"/>
                </a:lnTo>
                <a:lnTo>
                  <a:pt x="16452406" y="2127085"/>
                </a:lnTo>
                <a:lnTo>
                  <a:pt x="16422993" y="2130882"/>
                </a:lnTo>
                <a:lnTo>
                  <a:pt x="16366541" y="2128355"/>
                </a:lnTo>
                <a:lnTo>
                  <a:pt x="16340697" y="2133409"/>
                </a:lnTo>
                <a:lnTo>
                  <a:pt x="16309328" y="2142261"/>
                </a:lnTo>
                <a:lnTo>
                  <a:pt x="16278187" y="2143531"/>
                </a:lnTo>
                <a:lnTo>
                  <a:pt x="16267964" y="2142261"/>
                </a:lnTo>
                <a:lnTo>
                  <a:pt x="16217570" y="2135936"/>
                </a:lnTo>
                <a:lnTo>
                  <a:pt x="16190151" y="2137206"/>
                </a:lnTo>
                <a:lnTo>
                  <a:pt x="16162833" y="2141004"/>
                </a:lnTo>
                <a:lnTo>
                  <a:pt x="16135287" y="2142261"/>
                </a:lnTo>
                <a:lnTo>
                  <a:pt x="16107144" y="2132152"/>
                </a:lnTo>
                <a:lnTo>
                  <a:pt x="16095853" y="2132152"/>
                </a:lnTo>
                <a:lnTo>
                  <a:pt x="16080639" y="2138476"/>
                </a:lnTo>
                <a:lnTo>
                  <a:pt x="16063760" y="2146058"/>
                </a:lnTo>
                <a:lnTo>
                  <a:pt x="16047479" y="2151113"/>
                </a:lnTo>
                <a:lnTo>
                  <a:pt x="16023501" y="2153653"/>
                </a:lnTo>
                <a:lnTo>
                  <a:pt x="15999409" y="2154910"/>
                </a:lnTo>
                <a:lnTo>
                  <a:pt x="15975546" y="2154910"/>
                </a:lnTo>
                <a:lnTo>
                  <a:pt x="15952280" y="2151113"/>
                </a:lnTo>
                <a:lnTo>
                  <a:pt x="15923895" y="2147328"/>
                </a:lnTo>
                <a:lnTo>
                  <a:pt x="15895638" y="2144788"/>
                </a:lnTo>
                <a:lnTo>
                  <a:pt x="15739021" y="2152383"/>
                </a:lnTo>
                <a:lnTo>
                  <a:pt x="15590508" y="2156180"/>
                </a:lnTo>
                <a:lnTo>
                  <a:pt x="15501227" y="2156180"/>
                </a:lnTo>
                <a:lnTo>
                  <a:pt x="15422131" y="2153653"/>
                </a:lnTo>
                <a:lnTo>
                  <a:pt x="15382342" y="2153653"/>
                </a:lnTo>
                <a:lnTo>
                  <a:pt x="15330119" y="2156180"/>
                </a:lnTo>
                <a:lnTo>
                  <a:pt x="15225764" y="2158708"/>
                </a:lnTo>
                <a:lnTo>
                  <a:pt x="15018030" y="2158708"/>
                </a:lnTo>
                <a:lnTo>
                  <a:pt x="14964715" y="2154910"/>
                </a:lnTo>
                <a:lnTo>
                  <a:pt x="14911413" y="2154910"/>
                </a:lnTo>
                <a:lnTo>
                  <a:pt x="14858099" y="2156180"/>
                </a:lnTo>
                <a:lnTo>
                  <a:pt x="14804784" y="2158708"/>
                </a:lnTo>
                <a:lnTo>
                  <a:pt x="14751469" y="2162505"/>
                </a:lnTo>
                <a:lnTo>
                  <a:pt x="14698155" y="2165032"/>
                </a:lnTo>
                <a:lnTo>
                  <a:pt x="14653235" y="2166289"/>
                </a:lnTo>
                <a:lnTo>
                  <a:pt x="14608366" y="2165032"/>
                </a:lnTo>
                <a:lnTo>
                  <a:pt x="14563624" y="2165032"/>
                </a:lnTo>
                <a:lnTo>
                  <a:pt x="14519059" y="2170087"/>
                </a:lnTo>
                <a:lnTo>
                  <a:pt x="14474749" y="2180209"/>
                </a:lnTo>
                <a:lnTo>
                  <a:pt x="14455889" y="2176411"/>
                </a:lnTo>
                <a:lnTo>
                  <a:pt x="14437144" y="2173884"/>
                </a:lnTo>
                <a:lnTo>
                  <a:pt x="14398587" y="2173884"/>
                </a:lnTo>
                <a:lnTo>
                  <a:pt x="14369174" y="2174608"/>
                </a:lnTo>
                <a:lnTo>
                  <a:pt x="14369174" y="2287790"/>
                </a:lnTo>
                <a:lnTo>
                  <a:pt x="14360830" y="2288971"/>
                </a:lnTo>
                <a:lnTo>
                  <a:pt x="14352588" y="2288971"/>
                </a:lnTo>
                <a:lnTo>
                  <a:pt x="14369174" y="2287790"/>
                </a:lnTo>
                <a:lnTo>
                  <a:pt x="14369174" y="2174608"/>
                </a:lnTo>
                <a:lnTo>
                  <a:pt x="14191094" y="2178939"/>
                </a:lnTo>
                <a:lnTo>
                  <a:pt x="14139164" y="2178939"/>
                </a:lnTo>
                <a:lnTo>
                  <a:pt x="14133297" y="2179091"/>
                </a:lnTo>
                <a:lnTo>
                  <a:pt x="14133297" y="2297823"/>
                </a:lnTo>
                <a:lnTo>
                  <a:pt x="14129487" y="2295296"/>
                </a:lnTo>
                <a:lnTo>
                  <a:pt x="14125677" y="2291499"/>
                </a:lnTo>
                <a:lnTo>
                  <a:pt x="14123137" y="2290241"/>
                </a:lnTo>
                <a:lnTo>
                  <a:pt x="14126947" y="2291499"/>
                </a:lnTo>
                <a:lnTo>
                  <a:pt x="14133297" y="2297823"/>
                </a:lnTo>
                <a:lnTo>
                  <a:pt x="14133297" y="2179091"/>
                </a:lnTo>
                <a:lnTo>
                  <a:pt x="14087297" y="2180209"/>
                </a:lnTo>
                <a:lnTo>
                  <a:pt x="13959548" y="2180209"/>
                </a:lnTo>
                <a:lnTo>
                  <a:pt x="13921842" y="2182736"/>
                </a:lnTo>
                <a:lnTo>
                  <a:pt x="13884504" y="2190318"/>
                </a:lnTo>
                <a:lnTo>
                  <a:pt x="13861428" y="2195385"/>
                </a:lnTo>
                <a:lnTo>
                  <a:pt x="13838009" y="2196642"/>
                </a:lnTo>
                <a:lnTo>
                  <a:pt x="13814349" y="2194115"/>
                </a:lnTo>
                <a:lnTo>
                  <a:pt x="13790562" y="2186533"/>
                </a:lnTo>
                <a:lnTo>
                  <a:pt x="13764895" y="2180209"/>
                </a:lnTo>
                <a:lnTo>
                  <a:pt x="13739470" y="2180209"/>
                </a:lnTo>
                <a:lnTo>
                  <a:pt x="13714527" y="2186533"/>
                </a:lnTo>
                <a:lnTo>
                  <a:pt x="13690283" y="2197912"/>
                </a:lnTo>
                <a:lnTo>
                  <a:pt x="13683425" y="2200440"/>
                </a:lnTo>
                <a:lnTo>
                  <a:pt x="13676325" y="2202967"/>
                </a:lnTo>
                <a:lnTo>
                  <a:pt x="13669226" y="2204237"/>
                </a:lnTo>
                <a:lnTo>
                  <a:pt x="13612851" y="2194115"/>
                </a:lnTo>
                <a:lnTo>
                  <a:pt x="13563346" y="2190318"/>
                </a:lnTo>
                <a:lnTo>
                  <a:pt x="13513842" y="2191588"/>
                </a:lnTo>
                <a:lnTo>
                  <a:pt x="13464337" y="2196642"/>
                </a:lnTo>
                <a:lnTo>
                  <a:pt x="13414832" y="2202967"/>
                </a:lnTo>
                <a:lnTo>
                  <a:pt x="13389928" y="2208034"/>
                </a:lnTo>
                <a:lnTo>
                  <a:pt x="13377888" y="2208034"/>
                </a:lnTo>
                <a:lnTo>
                  <a:pt x="13367868" y="2205507"/>
                </a:lnTo>
                <a:lnTo>
                  <a:pt x="13341655" y="2197912"/>
                </a:lnTo>
                <a:lnTo>
                  <a:pt x="13316141" y="2197912"/>
                </a:lnTo>
                <a:lnTo>
                  <a:pt x="13266319" y="2202967"/>
                </a:lnTo>
                <a:lnTo>
                  <a:pt x="13213639" y="2202967"/>
                </a:lnTo>
                <a:lnTo>
                  <a:pt x="13187426" y="2204237"/>
                </a:lnTo>
                <a:lnTo>
                  <a:pt x="13160959" y="2208034"/>
                </a:lnTo>
                <a:lnTo>
                  <a:pt x="13147218" y="2211819"/>
                </a:lnTo>
                <a:lnTo>
                  <a:pt x="13132880" y="2213089"/>
                </a:lnTo>
                <a:lnTo>
                  <a:pt x="13118300" y="2213089"/>
                </a:lnTo>
                <a:lnTo>
                  <a:pt x="13103847" y="2211819"/>
                </a:lnTo>
                <a:lnTo>
                  <a:pt x="13056248" y="2209292"/>
                </a:lnTo>
                <a:lnTo>
                  <a:pt x="13008648" y="2208034"/>
                </a:lnTo>
                <a:lnTo>
                  <a:pt x="12961036" y="2209292"/>
                </a:lnTo>
                <a:lnTo>
                  <a:pt x="12913436" y="2211819"/>
                </a:lnTo>
                <a:lnTo>
                  <a:pt x="12809855" y="2214359"/>
                </a:lnTo>
                <a:lnTo>
                  <a:pt x="12758077" y="2214359"/>
                </a:lnTo>
                <a:lnTo>
                  <a:pt x="12706287" y="2215616"/>
                </a:lnTo>
                <a:lnTo>
                  <a:pt x="12654496" y="2219414"/>
                </a:lnTo>
                <a:lnTo>
                  <a:pt x="12605461" y="2224468"/>
                </a:lnTo>
                <a:lnTo>
                  <a:pt x="12556325" y="2228265"/>
                </a:lnTo>
                <a:lnTo>
                  <a:pt x="12457875" y="2233320"/>
                </a:lnTo>
                <a:lnTo>
                  <a:pt x="12408675" y="2234590"/>
                </a:lnTo>
                <a:lnTo>
                  <a:pt x="12310491" y="2234590"/>
                </a:lnTo>
                <a:lnTo>
                  <a:pt x="12259107" y="2235860"/>
                </a:lnTo>
                <a:lnTo>
                  <a:pt x="12207748" y="2235860"/>
                </a:lnTo>
                <a:lnTo>
                  <a:pt x="12156415" y="2238387"/>
                </a:lnTo>
                <a:lnTo>
                  <a:pt x="12105107" y="2239645"/>
                </a:lnTo>
                <a:lnTo>
                  <a:pt x="12002541" y="2244712"/>
                </a:lnTo>
                <a:lnTo>
                  <a:pt x="11951272" y="2248497"/>
                </a:lnTo>
                <a:lnTo>
                  <a:pt x="11899989" y="2251037"/>
                </a:lnTo>
                <a:lnTo>
                  <a:pt x="11797424" y="2257361"/>
                </a:lnTo>
                <a:lnTo>
                  <a:pt x="11746116" y="2261146"/>
                </a:lnTo>
                <a:lnTo>
                  <a:pt x="11592039" y="2268740"/>
                </a:lnTo>
                <a:lnTo>
                  <a:pt x="11572126" y="2269998"/>
                </a:lnTo>
                <a:lnTo>
                  <a:pt x="11551742" y="2269998"/>
                </a:lnTo>
                <a:lnTo>
                  <a:pt x="11532781" y="2273795"/>
                </a:lnTo>
                <a:lnTo>
                  <a:pt x="11517147" y="2280120"/>
                </a:lnTo>
                <a:lnTo>
                  <a:pt x="11485359" y="2297823"/>
                </a:lnTo>
                <a:lnTo>
                  <a:pt x="11450345" y="2305418"/>
                </a:lnTo>
                <a:lnTo>
                  <a:pt x="11411293" y="2311743"/>
                </a:lnTo>
                <a:lnTo>
                  <a:pt x="11367364" y="2319324"/>
                </a:lnTo>
                <a:lnTo>
                  <a:pt x="11419116" y="2320594"/>
                </a:lnTo>
                <a:lnTo>
                  <a:pt x="11470450" y="2323122"/>
                </a:lnTo>
                <a:lnTo>
                  <a:pt x="11521389" y="2324392"/>
                </a:lnTo>
                <a:lnTo>
                  <a:pt x="11622227" y="2329446"/>
                </a:lnTo>
                <a:lnTo>
                  <a:pt x="11721859" y="2333244"/>
                </a:lnTo>
                <a:lnTo>
                  <a:pt x="11820525" y="2338298"/>
                </a:lnTo>
                <a:lnTo>
                  <a:pt x="12015889" y="2343353"/>
                </a:lnTo>
                <a:lnTo>
                  <a:pt x="12113070" y="2343353"/>
                </a:lnTo>
                <a:lnTo>
                  <a:pt x="12161634" y="2342096"/>
                </a:lnTo>
                <a:lnTo>
                  <a:pt x="12210212" y="2339568"/>
                </a:lnTo>
                <a:lnTo>
                  <a:pt x="12257875" y="2338298"/>
                </a:lnTo>
                <a:lnTo>
                  <a:pt x="12353417" y="2338298"/>
                </a:lnTo>
                <a:lnTo>
                  <a:pt x="12401258" y="2339568"/>
                </a:lnTo>
                <a:lnTo>
                  <a:pt x="12449086" y="2342096"/>
                </a:lnTo>
                <a:lnTo>
                  <a:pt x="12496889" y="2343353"/>
                </a:lnTo>
                <a:lnTo>
                  <a:pt x="12544641" y="2345880"/>
                </a:lnTo>
                <a:lnTo>
                  <a:pt x="12592291" y="2347150"/>
                </a:lnTo>
                <a:lnTo>
                  <a:pt x="12664491" y="2352205"/>
                </a:lnTo>
                <a:lnTo>
                  <a:pt x="12700292" y="2353475"/>
                </a:lnTo>
                <a:lnTo>
                  <a:pt x="12735725" y="2353475"/>
                </a:lnTo>
                <a:lnTo>
                  <a:pt x="12783528" y="2352205"/>
                </a:lnTo>
                <a:lnTo>
                  <a:pt x="12878854" y="2347150"/>
                </a:lnTo>
                <a:lnTo>
                  <a:pt x="12926454" y="2345880"/>
                </a:lnTo>
                <a:lnTo>
                  <a:pt x="12974079" y="2347150"/>
                </a:lnTo>
                <a:lnTo>
                  <a:pt x="13021767" y="2349677"/>
                </a:lnTo>
                <a:lnTo>
                  <a:pt x="13088252" y="2358529"/>
                </a:lnTo>
                <a:lnTo>
                  <a:pt x="13107657" y="2358529"/>
                </a:lnTo>
                <a:lnTo>
                  <a:pt x="13127050" y="2357272"/>
                </a:lnTo>
                <a:lnTo>
                  <a:pt x="13145732" y="2353475"/>
                </a:lnTo>
                <a:lnTo>
                  <a:pt x="13172364" y="2350947"/>
                </a:lnTo>
                <a:lnTo>
                  <a:pt x="13198882" y="2349677"/>
                </a:lnTo>
                <a:lnTo>
                  <a:pt x="13225171" y="2352205"/>
                </a:lnTo>
                <a:lnTo>
                  <a:pt x="13251091" y="2356002"/>
                </a:lnTo>
                <a:lnTo>
                  <a:pt x="13279806" y="2356002"/>
                </a:lnTo>
                <a:lnTo>
                  <a:pt x="13302945" y="2349677"/>
                </a:lnTo>
                <a:lnTo>
                  <a:pt x="13307581" y="2348420"/>
                </a:lnTo>
                <a:lnTo>
                  <a:pt x="13321462" y="2345880"/>
                </a:lnTo>
                <a:lnTo>
                  <a:pt x="13335343" y="2343353"/>
                </a:lnTo>
                <a:lnTo>
                  <a:pt x="13364058" y="2349677"/>
                </a:lnTo>
                <a:lnTo>
                  <a:pt x="13416420" y="2348420"/>
                </a:lnTo>
                <a:lnTo>
                  <a:pt x="13468782" y="2350947"/>
                </a:lnTo>
                <a:lnTo>
                  <a:pt x="13521144" y="2350947"/>
                </a:lnTo>
                <a:lnTo>
                  <a:pt x="13536105" y="2348420"/>
                </a:lnTo>
                <a:lnTo>
                  <a:pt x="13566026" y="2343353"/>
                </a:lnTo>
                <a:lnTo>
                  <a:pt x="13573506" y="2342096"/>
                </a:lnTo>
                <a:lnTo>
                  <a:pt x="13623646" y="2343353"/>
                </a:lnTo>
                <a:lnTo>
                  <a:pt x="13673836" y="2348420"/>
                </a:lnTo>
                <a:lnTo>
                  <a:pt x="13774446" y="2356002"/>
                </a:lnTo>
                <a:lnTo>
                  <a:pt x="13824941" y="2354745"/>
                </a:lnTo>
                <a:lnTo>
                  <a:pt x="13875614" y="2348420"/>
                </a:lnTo>
                <a:lnTo>
                  <a:pt x="13901496" y="2354745"/>
                </a:lnTo>
                <a:lnTo>
                  <a:pt x="13927493" y="2353475"/>
                </a:lnTo>
                <a:lnTo>
                  <a:pt x="13953262" y="2349677"/>
                </a:lnTo>
                <a:lnTo>
                  <a:pt x="13978433" y="2348420"/>
                </a:lnTo>
                <a:lnTo>
                  <a:pt x="14033805" y="2353475"/>
                </a:lnTo>
                <a:lnTo>
                  <a:pt x="14090129" y="2356002"/>
                </a:lnTo>
                <a:lnTo>
                  <a:pt x="14128547" y="2354745"/>
                </a:lnTo>
                <a:lnTo>
                  <a:pt x="14166139" y="2349677"/>
                </a:lnTo>
                <a:lnTo>
                  <a:pt x="14178585" y="2348420"/>
                </a:lnTo>
                <a:lnTo>
                  <a:pt x="14241183" y="2342096"/>
                </a:lnTo>
                <a:lnTo>
                  <a:pt x="14283716" y="2344623"/>
                </a:lnTo>
                <a:lnTo>
                  <a:pt x="14326121" y="2352205"/>
                </a:lnTo>
                <a:lnTo>
                  <a:pt x="14368590" y="2357272"/>
                </a:lnTo>
                <a:lnTo>
                  <a:pt x="14411300" y="2357272"/>
                </a:lnTo>
                <a:lnTo>
                  <a:pt x="14454442" y="2344623"/>
                </a:lnTo>
                <a:lnTo>
                  <a:pt x="14489659" y="2353475"/>
                </a:lnTo>
                <a:lnTo>
                  <a:pt x="14524889" y="2352205"/>
                </a:lnTo>
                <a:lnTo>
                  <a:pt x="14560118" y="2347150"/>
                </a:lnTo>
                <a:lnTo>
                  <a:pt x="14583601" y="2344623"/>
                </a:lnTo>
                <a:lnTo>
                  <a:pt x="14595335" y="2343353"/>
                </a:lnTo>
                <a:lnTo>
                  <a:pt x="14614893" y="2342096"/>
                </a:lnTo>
                <a:lnTo>
                  <a:pt x="14634693" y="2342096"/>
                </a:lnTo>
                <a:lnTo>
                  <a:pt x="14653527" y="2344623"/>
                </a:lnTo>
                <a:lnTo>
                  <a:pt x="14670227" y="2349677"/>
                </a:lnTo>
                <a:lnTo>
                  <a:pt x="14697634" y="2359799"/>
                </a:lnTo>
                <a:lnTo>
                  <a:pt x="14724812" y="2362327"/>
                </a:lnTo>
                <a:lnTo>
                  <a:pt x="14751990" y="2361057"/>
                </a:lnTo>
                <a:lnTo>
                  <a:pt x="14779397" y="2357272"/>
                </a:lnTo>
                <a:lnTo>
                  <a:pt x="14798751" y="2352205"/>
                </a:lnTo>
                <a:lnTo>
                  <a:pt x="14807959" y="2349677"/>
                </a:lnTo>
                <a:lnTo>
                  <a:pt x="14816201" y="2349677"/>
                </a:lnTo>
                <a:lnTo>
                  <a:pt x="14861286" y="2358529"/>
                </a:lnTo>
                <a:lnTo>
                  <a:pt x="14905533" y="2354745"/>
                </a:lnTo>
                <a:lnTo>
                  <a:pt x="14934883" y="2349677"/>
                </a:lnTo>
                <a:lnTo>
                  <a:pt x="14949551" y="2347150"/>
                </a:lnTo>
                <a:lnTo>
                  <a:pt x="14993912" y="2342096"/>
                </a:lnTo>
                <a:lnTo>
                  <a:pt x="15042490" y="2354745"/>
                </a:lnTo>
                <a:lnTo>
                  <a:pt x="15091182" y="2359799"/>
                </a:lnTo>
                <a:lnTo>
                  <a:pt x="15140115" y="2357272"/>
                </a:lnTo>
                <a:lnTo>
                  <a:pt x="15189391" y="2344623"/>
                </a:lnTo>
                <a:lnTo>
                  <a:pt x="15228431" y="2343353"/>
                </a:lnTo>
                <a:lnTo>
                  <a:pt x="15306497" y="2348420"/>
                </a:lnTo>
                <a:lnTo>
                  <a:pt x="15345525" y="2344623"/>
                </a:lnTo>
                <a:lnTo>
                  <a:pt x="15356421" y="2344623"/>
                </a:lnTo>
                <a:lnTo>
                  <a:pt x="15367902" y="2347150"/>
                </a:lnTo>
                <a:lnTo>
                  <a:pt x="15391219" y="2354745"/>
                </a:lnTo>
                <a:lnTo>
                  <a:pt x="15426563" y="2362327"/>
                </a:lnTo>
                <a:lnTo>
                  <a:pt x="15438196" y="2361057"/>
                </a:lnTo>
                <a:lnTo>
                  <a:pt x="15472042" y="2358529"/>
                </a:lnTo>
                <a:lnTo>
                  <a:pt x="15505303" y="2361057"/>
                </a:lnTo>
                <a:lnTo>
                  <a:pt x="15538336" y="2364854"/>
                </a:lnTo>
                <a:lnTo>
                  <a:pt x="15571470" y="2366124"/>
                </a:lnTo>
                <a:lnTo>
                  <a:pt x="15603855" y="2364854"/>
                </a:lnTo>
                <a:lnTo>
                  <a:pt x="15636367" y="2362327"/>
                </a:lnTo>
                <a:lnTo>
                  <a:pt x="15669108" y="2361057"/>
                </a:lnTo>
                <a:lnTo>
                  <a:pt x="15702217" y="2362327"/>
                </a:lnTo>
                <a:lnTo>
                  <a:pt x="15764091" y="2368651"/>
                </a:lnTo>
                <a:lnTo>
                  <a:pt x="15794685" y="2371179"/>
                </a:lnTo>
                <a:lnTo>
                  <a:pt x="15857576" y="2368651"/>
                </a:lnTo>
                <a:lnTo>
                  <a:pt x="15924568" y="2368651"/>
                </a:lnTo>
                <a:lnTo>
                  <a:pt x="15957360" y="2366124"/>
                </a:lnTo>
                <a:lnTo>
                  <a:pt x="15997568" y="2361057"/>
                </a:lnTo>
                <a:lnTo>
                  <a:pt x="16007614" y="2359799"/>
                </a:lnTo>
                <a:lnTo>
                  <a:pt x="16032620" y="2358529"/>
                </a:lnTo>
                <a:lnTo>
                  <a:pt x="16057639" y="2357272"/>
                </a:lnTo>
                <a:lnTo>
                  <a:pt x="16107652" y="2358529"/>
                </a:lnTo>
                <a:lnTo>
                  <a:pt x="16157918" y="2362327"/>
                </a:lnTo>
                <a:lnTo>
                  <a:pt x="16262325" y="2362327"/>
                </a:lnTo>
                <a:lnTo>
                  <a:pt x="16798798" y="2362327"/>
                </a:lnTo>
                <a:lnTo>
                  <a:pt x="16801719" y="2361057"/>
                </a:lnTo>
                <a:lnTo>
                  <a:pt x="16807282" y="2357272"/>
                </a:lnTo>
                <a:lnTo>
                  <a:pt x="16811003" y="2354745"/>
                </a:lnTo>
                <a:lnTo>
                  <a:pt x="16816477" y="2344623"/>
                </a:lnTo>
                <a:lnTo>
                  <a:pt x="16816502" y="2343353"/>
                </a:lnTo>
                <a:lnTo>
                  <a:pt x="16816515" y="2342096"/>
                </a:lnTo>
                <a:lnTo>
                  <a:pt x="16816591" y="2338298"/>
                </a:lnTo>
                <a:lnTo>
                  <a:pt x="16816705" y="2331974"/>
                </a:lnTo>
                <a:lnTo>
                  <a:pt x="16818572" y="2307945"/>
                </a:lnTo>
                <a:lnTo>
                  <a:pt x="16827551" y="2300351"/>
                </a:lnTo>
                <a:lnTo>
                  <a:pt x="16830536" y="2297823"/>
                </a:lnTo>
                <a:lnTo>
                  <a:pt x="16833533" y="2295296"/>
                </a:lnTo>
                <a:lnTo>
                  <a:pt x="16846360" y="2290241"/>
                </a:lnTo>
                <a:lnTo>
                  <a:pt x="16849560" y="2288971"/>
                </a:lnTo>
                <a:lnTo>
                  <a:pt x="16852773" y="2287714"/>
                </a:lnTo>
                <a:lnTo>
                  <a:pt x="16861600" y="2280120"/>
                </a:lnTo>
                <a:lnTo>
                  <a:pt x="16867480" y="2275065"/>
                </a:lnTo>
                <a:close/>
              </a:path>
              <a:path w="18288000" h="9258300">
                <a:moveTo>
                  <a:pt x="18287988" y="7605852"/>
                </a:moveTo>
                <a:lnTo>
                  <a:pt x="18239448" y="7607249"/>
                </a:lnTo>
                <a:lnTo>
                  <a:pt x="18191645" y="7611402"/>
                </a:lnTo>
                <a:lnTo>
                  <a:pt x="18144643" y="7618235"/>
                </a:lnTo>
                <a:lnTo>
                  <a:pt x="18098554" y="7627671"/>
                </a:lnTo>
                <a:lnTo>
                  <a:pt x="18053419" y="7639621"/>
                </a:lnTo>
                <a:lnTo>
                  <a:pt x="18009350" y="7654010"/>
                </a:lnTo>
                <a:lnTo>
                  <a:pt x="17966386" y="7670774"/>
                </a:lnTo>
                <a:lnTo>
                  <a:pt x="17924641" y="7689824"/>
                </a:lnTo>
                <a:lnTo>
                  <a:pt x="17884178" y="7711084"/>
                </a:lnTo>
                <a:lnTo>
                  <a:pt x="17845062" y="7734478"/>
                </a:lnTo>
                <a:lnTo>
                  <a:pt x="17807394" y="7759928"/>
                </a:lnTo>
                <a:lnTo>
                  <a:pt x="17771237" y="7787360"/>
                </a:lnTo>
                <a:lnTo>
                  <a:pt x="17736668" y="7816685"/>
                </a:lnTo>
                <a:lnTo>
                  <a:pt x="17703762" y="7847838"/>
                </a:lnTo>
                <a:lnTo>
                  <a:pt x="17672609" y="7880744"/>
                </a:lnTo>
                <a:lnTo>
                  <a:pt x="17643285" y="7915313"/>
                </a:lnTo>
                <a:lnTo>
                  <a:pt x="17615853" y="7951470"/>
                </a:lnTo>
                <a:lnTo>
                  <a:pt x="17590402" y="7989138"/>
                </a:lnTo>
                <a:lnTo>
                  <a:pt x="17567009" y="8028254"/>
                </a:lnTo>
                <a:lnTo>
                  <a:pt x="17545749" y="8068716"/>
                </a:lnTo>
                <a:lnTo>
                  <a:pt x="17526699" y="8110461"/>
                </a:lnTo>
                <a:lnTo>
                  <a:pt x="17509935" y="8153413"/>
                </a:lnTo>
                <a:lnTo>
                  <a:pt x="17495546" y="8197494"/>
                </a:lnTo>
                <a:lnTo>
                  <a:pt x="17483595" y="8242630"/>
                </a:lnTo>
                <a:lnTo>
                  <a:pt x="17474159" y="8288718"/>
                </a:lnTo>
                <a:lnTo>
                  <a:pt x="17467326" y="8335708"/>
                </a:lnTo>
                <a:lnTo>
                  <a:pt x="17463173" y="8383524"/>
                </a:lnTo>
                <a:lnTo>
                  <a:pt x="17461776" y="8432076"/>
                </a:lnTo>
                <a:lnTo>
                  <a:pt x="17463173" y="8480615"/>
                </a:lnTo>
                <a:lnTo>
                  <a:pt x="17467326" y="8528431"/>
                </a:lnTo>
                <a:lnTo>
                  <a:pt x="17474159" y="8575421"/>
                </a:lnTo>
                <a:lnTo>
                  <a:pt x="17483595" y="8621509"/>
                </a:lnTo>
                <a:lnTo>
                  <a:pt x="17495546" y="8666645"/>
                </a:lnTo>
                <a:lnTo>
                  <a:pt x="17509935" y="8710727"/>
                </a:lnTo>
                <a:lnTo>
                  <a:pt x="17526699" y="8753678"/>
                </a:lnTo>
                <a:lnTo>
                  <a:pt x="17545749" y="8795423"/>
                </a:lnTo>
                <a:lnTo>
                  <a:pt x="17567009" y="8835885"/>
                </a:lnTo>
                <a:lnTo>
                  <a:pt x="17590402" y="8875001"/>
                </a:lnTo>
                <a:lnTo>
                  <a:pt x="17615853" y="8912669"/>
                </a:lnTo>
                <a:lnTo>
                  <a:pt x="17643285" y="8948826"/>
                </a:lnTo>
                <a:lnTo>
                  <a:pt x="17672609" y="8983396"/>
                </a:lnTo>
                <a:lnTo>
                  <a:pt x="17703762" y="9016301"/>
                </a:lnTo>
                <a:lnTo>
                  <a:pt x="17736668" y="9047455"/>
                </a:lnTo>
                <a:lnTo>
                  <a:pt x="17771237" y="9076779"/>
                </a:lnTo>
                <a:lnTo>
                  <a:pt x="17807394" y="9104211"/>
                </a:lnTo>
                <a:lnTo>
                  <a:pt x="17845062" y="9129662"/>
                </a:lnTo>
                <a:lnTo>
                  <a:pt x="17884178" y="9153055"/>
                </a:lnTo>
                <a:lnTo>
                  <a:pt x="17924641" y="9174315"/>
                </a:lnTo>
                <a:lnTo>
                  <a:pt x="17966386" y="9193365"/>
                </a:lnTo>
                <a:lnTo>
                  <a:pt x="18009350" y="9210129"/>
                </a:lnTo>
                <a:lnTo>
                  <a:pt x="18053419" y="9224518"/>
                </a:lnTo>
                <a:lnTo>
                  <a:pt x="18098554" y="9236469"/>
                </a:lnTo>
                <a:lnTo>
                  <a:pt x="18144643" y="9245905"/>
                </a:lnTo>
                <a:lnTo>
                  <a:pt x="18191645" y="9252737"/>
                </a:lnTo>
                <a:lnTo>
                  <a:pt x="18239448" y="9256890"/>
                </a:lnTo>
                <a:lnTo>
                  <a:pt x="18287988" y="9258287"/>
                </a:lnTo>
                <a:lnTo>
                  <a:pt x="18287988" y="7605852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98520" y="8394134"/>
            <a:ext cx="99371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535" dirty="0">
                <a:latin typeface="SimSun"/>
                <a:cs typeface="SimSun"/>
              </a:rPr>
              <a:t>U</a:t>
            </a:r>
            <a:r>
              <a:rPr sz="5200" spc="-555" dirty="0">
                <a:latin typeface="SimSun"/>
                <a:cs typeface="SimSun"/>
              </a:rPr>
              <a:t>s</a:t>
            </a:r>
            <a:r>
              <a:rPr sz="5200" spc="-310" dirty="0">
                <a:latin typeface="SimSun"/>
                <a:cs typeface="SimSun"/>
              </a:rPr>
              <a:t>e</a:t>
            </a:r>
            <a:r>
              <a:rPr sz="5200" spc="-1305" dirty="0">
                <a:latin typeface="SimSun"/>
                <a:cs typeface="SimSun"/>
              </a:rPr>
              <a:t> </a:t>
            </a:r>
            <a:r>
              <a:rPr sz="5200" spc="320" dirty="0">
                <a:latin typeface="SimSun"/>
                <a:cs typeface="SimSun"/>
              </a:rPr>
              <a:t>C</a:t>
            </a:r>
            <a:r>
              <a:rPr sz="5200" spc="-220" dirty="0">
                <a:latin typeface="SimSun"/>
                <a:cs typeface="SimSun"/>
              </a:rPr>
              <a:t>a</a:t>
            </a:r>
            <a:r>
              <a:rPr sz="5200" spc="-555" dirty="0">
                <a:latin typeface="SimSun"/>
                <a:cs typeface="SimSun"/>
              </a:rPr>
              <a:t>s</a:t>
            </a:r>
            <a:r>
              <a:rPr sz="5200" spc="-310" dirty="0">
                <a:latin typeface="SimSun"/>
                <a:cs typeface="SimSun"/>
              </a:rPr>
              <a:t>e</a:t>
            </a:r>
            <a:r>
              <a:rPr sz="5200" spc="-1305" dirty="0">
                <a:latin typeface="SimSun"/>
                <a:cs typeface="SimSun"/>
              </a:rPr>
              <a:t> </a:t>
            </a:r>
            <a:r>
              <a:rPr sz="5200" spc="570" dirty="0">
                <a:latin typeface="SimSun"/>
                <a:cs typeface="SimSun"/>
              </a:rPr>
              <a:t>D</a:t>
            </a:r>
            <a:r>
              <a:rPr sz="5200" spc="-1205" dirty="0">
                <a:latin typeface="SimSun"/>
                <a:cs typeface="SimSun"/>
              </a:rPr>
              <a:t>i</a:t>
            </a:r>
            <a:r>
              <a:rPr sz="5200" spc="-220" dirty="0">
                <a:latin typeface="SimSun"/>
                <a:cs typeface="SimSun"/>
              </a:rPr>
              <a:t>a</a:t>
            </a:r>
            <a:r>
              <a:rPr sz="5200" spc="-245" dirty="0">
                <a:latin typeface="SimSun"/>
                <a:cs typeface="SimSun"/>
              </a:rPr>
              <a:t>g</a:t>
            </a:r>
            <a:r>
              <a:rPr sz="5200" spc="-590" dirty="0">
                <a:latin typeface="SimSun"/>
                <a:cs typeface="SimSun"/>
              </a:rPr>
              <a:t>r</a:t>
            </a:r>
            <a:r>
              <a:rPr sz="5200" spc="-220" dirty="0">
                <a:latin typeface="SimSun"/>
                <a:cs typeface="SimSun"/>
              </a:rPr>
              <a:t>a</a:t>
            </a:r>
            <a:r>
              <a:rPr sz="5200" spc="1570" dirty="0">
                <a:latin typeface="SimSun"/>
                <a:cs typeface="SimSun"/>
              </a:rPr>
              <a:t>m</a:t>
            </a:r>
            <a:r>
              <a:rPr sz="5200" spc="-1305" dirty="0">
                <a:latin typeface="SimSun"/>
                <a:cs typeface="SimSun"/>
              </a:rPr>
              <a:t> </a:t>
            </a:r>
            <a:r>
              <a:rPr sz="5200" spc="-1050" dirty="0">
                <a:latin typeface="SimSun"/>
                <a:cs typeface="SimSun"/>
              </a:rPr>
              <a:t>f</a:t>
            </a:r>
            <a:r>
              <a:rPr sz="5200" spc="-85" dirty="0">
                <a:latin typeface="SimSun"/>
                <a:cs typeface="SimSun"/>
              </a:rPr>
              <a:t>o</a:t>
            </a:r>
            <a:r>
              <a:rPr sz="5200" spc="-585" dirty="0">
                <a:latin typeface="SimSun"/>
                <a:cs typeface="SimSun"/>
              </a:rPr>
              <a:t>r</a:t>
            </a:r>
            <a:r>
              <a:rPr sz="5200" spc="-1305" dirty="0">
                <a:latin typeface="SimSun"/>
                <a:cs typeface="SimSun"/>
              </a:rPr>
              <a:t> </a:t>
            </a:r>
            <a:r>
              <a:rPr sz="5200" spc="1345" dirty="0">
                <a:latin typeface="SimSun"/>
                <a:cs typeface="SimSun"/>
              </a:rPr>
              <a:t>M</a:t>
            </a:r>
            <a:r>
              <a:rPr sz="5200" spc="-1205" dirty="0">
                <a:latin typeface="SimSun"/>
                <a:cs typeface="SimSun"/>
              </a:rPr>
              <a:t>i</a:t>
            </a:r>
            <a:r>
              <a:rPr sz="5200" spc="-555" dirty="0">
                <a:latin typeface="SimSun"/>
                <a:cs typeface="SimSun"/>
              </a:rPr>
              <a:t>ss</a:t>
            </a:r>
            <a:r>
              <a:rPr sz="5200" spc="-1205" dirty="0">
                <a:latin typeface="SimSun"/>
                <a:cs typeface="SimSun"/>
              </a:rPr>
              <a:t>i</a:t>
            </a:r>
            <a:r>
              <a:rPr sz="5200" spc="240" dirty="0">
                <a:latin typeface="SimSun"/>
                <a:cs typeface="SimSun"/>
              </a:rPr>
              <a:t>n</a:t>
            </a:r>
            <a:r>
              <a:rPr sz="5200" spc="-240" dirty="0">
                <a:latin typeface="SimSun"/>
                <a:cs typeface="SimSun"/>
              </a:rPr>
              <a:t>g</a:t>
            </a:r>
            <a:r>
              <a:rPr sz="5200" spc="-1305" dirty="0">
                <a:latin typeface="SimSun"/>
                <a:cs typeface="SimSun"/>
              </a:rPr>
              <a:t> </a:t>
            </a:r>
            <a:r>
              <a:rPr sz="5200" spc="-5" dirty="0">
                <a:latin typeface="SimSun"/>
                <a:cs typeface="SimSun"/>
              </a:rPr>
              <a:t>p</a:t>
            </a:r>
            <a:r>
              <a:rPr sz="5200" spc="-315" dirty="0">
                <a:latin typeface="SimSun"/>
                <a:cs typeface="SimSun"/>
              </a:rPr>
              <a:t>e</a:t>
            </a:r>
            <a:r>
              <a:rPr sz="5200" spc="-590" dirty="0">
                <a:latin typeface="SimSun"/>
                <a:cs typeface="SimSun"/>
              </a:rPr>
              <a:t>r</a:t>
            </a:r>
            <a:r>
              <a:rPr sz="5200" spc="-555" dirty="0">
                <a:latin typeface="SimSun"/>
                <a:cs typeface="SimSun"/>
              </a:rPr>
              <a:t>s</a:t>
            </a:r>
            <a:r>
              <a:rPr sz="5200" spc="-85" dirty="0">
                <a:latin typeface="SimSun"/>
                <a:cs typeface="SimSun"/>
              </a:rPr>
              <a:t>o</a:t>
            </a:r>
            <a:r>
              <a:rPr sz="5200" spc="245" dirty="0">
                <a:latin typeface="SimSun"/>
                <a:cs typeface="SimSun"/>
              </a:rPr>
              <a:t>n</a:t>
            </a:r>
            <a:endParaRPr sz="5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14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338986" y="363887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028687" y="363880"/>
                  </a:moveTo>
                  <a:lnTo>
                    <a:pt x="1027760" y="315429"/>
                  </a:lnTo>
                  <a:lnTo>
                    <a:pt x="1024978" y="267449"/>
                  </a:lnTo>
                  <a:lnTo>
                    <a:pt x="1020394" y="219976"/>
                  </a:lnTo>
                  <a:lnTo>
                    <a:pt x="1014031" y="173050"/>
                  </a:lnTo>
                  <a:lnTo>
                    <a:pt x="1005916" y="126695"/>
                  </a:lnTo>
                  <a:lnTo>
                    <a:pt x="996099" y="80962"/>
                  </a:lnTo>
                  <a:lnTo>
                    <a:pt x="984618" y="35864"/>
                  </a:lnTo>
                  <a:lnTo>
                    <a:pt x="974013" y="0"/>
                  </a:lnTo>
                  <a:lnTo>
                    <a:pt x="0" y="0"/>
                  </a:lnTo>
                  <a:lnTo>
                    <a:pt x="0" y="1580616"/>
                  </a:lnTo>
                  <a:lnTo>
                    <a:pt x="31965" y="1575015"/>
                  </a:lnTo>
                  <a:lnTo>
                    <a:pt x="77711" y="1565198"/>
                  </a:lnTo>
                  <a:lnTo>
                    <a:pt x="122809" y="1553718"/>
                  </a:lnTo>
                  <a:lnTo>
                    <a:pt x="167220" y="1540586"/>
                  </a:lnTo>
                  <a:lnTo>
                    <a:pt x="210934" y="1525854"/>
                  </a:lnTo>
                  <a:lnTo>
                    <a:pt x="253885" y="1509560"/>
                  </a:lnTo>
                  <a:lnTo>
                    <a:pt x="296062" y="1491716"/>
                  </a:lnTo>
                  <a:lnTo>
                    <a:pt x="337426" y="1472374"/>
                  </a:lnTo>
                  <a:lnTo>
                    <a:pt x="377939" y="1451571"/>
                  </a:lnTo>
                  <a:lnTo>
                    <a:pt x="417563" y="1429321"/>
                  </a:lnTo>
                  <a:lnTo>
                    <a:pt x="456272" y="1405686"/>
                  </a:lnTo>
                  <a:lnTo>
                    <a:pt x="494017" y="1380680"/>
                  </a:lnTo>
                  <a:lnTo>
                    <a:pt x="530783" y="1354353"/>
                  </a:lnTo>
                  <a:lnTo>
                    <a:pt x="566534" y="1326718"/>
                  </a:lnTo>
                  <a:lnTo>
                    <a:pt x="601218" y="1297825"/>
                  </a:lnTo>
                  <a:lnTo>
                    <a:pt x="634822" y="1267701"/>
                  </a:lnTo>
                  <a:lnTo>
                    <a:pt x="667283" y="1236383"/>
                  </a:lnTo>
                  <a:lnTo>
                    <a:pt x="698601" y="1203909"/>
                  </a:lnTo>
                  <a:lnTo>
                    <a:pt x="728726" y="1170317"/>
                  </a:lnTo>
                  <a:lnTo>
                    <a:pt x="757618" y="1135634"/>
                  </a:lnTo>
                  <a:lnTo>
                    <a:pt x="785253" y="1099883"/>
                  </a:lnTo>
                  <a:lnTo>
                    <a:pt x="811580" y="1063117"/>
                  </a:lnTo>
                  <a:lnTo>
                    <a:pt x="836587" y="1025372"/>
                  </a:lnTo>
                  <a:lnTo>
                    <a:pt x="860234" y="986663"/>
                  </a:lnTo>
                  <a:lnTo>
                    <a:pt x="882472" y="947039"/>
                  </a:lnTo>
                  <a:lnTo>
                    <a:pt x="903274" y="906526"/>
                  </a:lnTo>
                  <a:lnTo>
                    <a:pt x="922616" y="865162"/>
                  </a:lnTo>
                  <a:lnTo>
                    <a:pt x="940460" y="822985"/>
                  </a:lnTo>
                  <a:lnTo>
                    <a:pt x="956754" y="780034"/>
                  </a:lnTo>
                  <a:lnTo>
                    <a:pt x="971486" y="736320"/>
                  </a:lnTo>
                  <a:lnTo>
                    <a:pt x="984618" y="691908"/>
                  </a:lnTo>
                  <a:lnTo>
                    <a:pt x="996099" y="646811"/>
                  </a:lnTo>
                  <a:lnTo>
                    <a:pt x="1005916" y="601065"/>
                  </a:lnTo>
                  <a:lnTo>
                    <a:pt x="1014031" y="554710"/>
                  </a:lnTo>
                  <a:lnTo>
                    <a:pt x="1020394" y="507784"/>
                  </a:lnTo>
                  <a:lnTo>
                    <a:pt x="1024978" y="460311"/>
                  </a:lnTo>
                  <a:lnTo>
                    <a:pt x="1027760" y="412330"/>
                  </a:lnTo>
                  <a:lnTo>
                    <a:pt x="1028687" y="363880"/>
                  </a:lnTo>
                  <a:close/>
                </a:path>
                <a:path w="18288000" h="10287000">
                  <a:moveTo>
                    <a:pt x="18287988" y="8577021"/>
                  </a:moveTo>
                  <a:lnTo>
                    <a:pt x="18249761" y="8522297"/>
                  </a:lnTo>
                  <a:lnTo>
                    <a:pt x="18222125" y="8486546"/>
                  </a:lnTo>
                  <a:lnTo>
                    <a:pt x="18193233" y="8451863"/>
                  </a:lnTo>
                  <a:lnTo>
                    <a:pt x="18163121" y="8418258"/>
                  </a:lnTo>
                  <a:lnTo>
                    <a:pt x="18131803" y="8385784"/>
                  </a:lnTo>
                  <a:lnTo>
                    <a:pt x="18099329" y="8354479"/>
                  </a:lnTo>
                  <a:lnTo>
                    <a:pt x="18065725" y="8324355"/>
                  </a:lnTo>
                  <a:lnTo>
                    <a:pt x="18031041" y="8295462"/>
                  </a:lnTo>
                  <a:lnTo>
                    <a:pt x="17995303" y="8267827"/>
                  </a:lnTo>
                  <a:lnTo>
                    <a:pt x="17958537" y="8241500"/>
                  </a:lnTo>
                  <a:lnTo>
                    <a:pt x="17920780" y="8216493"/>
                  </a:lnTo>
                  <a:lnTo>
                    <a:pt x="17882070" y="8192846"/>
                  </a:lnTo>
                  <a:lnTo>
                    <a:pt x="17842446" y="8170608"/>
                  </a:lnTo>
                  <a:lnTo>
                    <a:pt x="17801933" y="8149806"/>
                  </a:lnTo>
                  <a:lnTo>
                    <a:pt x="17760582" y="8130464"/>
                  </a:lnTo>
                  <a:lnTo>
                    <a:pt x="17718405" y="8112620"/>
                  </a:lnTo>
                  <a:lnTo>
                    <a:pt x="17675441" y="8096313"/>
                  </a:lnTo>
                  <a:lnTo>
                    <a:pt x="17631741" y="8081594"/>
                  </a:lnTo>
                  <a:lnTo>
                    <a:pt x="17587316" y="8068462"/>
                  </a:lnTo>
                  <a:lnTo>
                    <a:pt x="17542218" y="8056969"/>
                  </a:lnTo>
                  <a:lnTo>
                    <a:pt x="17496473" y="8047152"/>
                  </a:lnTo>
                  <a:lnTo>
                    <a:pt x="17450118" y="8039049"/>
                  </a:lnTo>
                  <a:lnTo>
                    <a:pt x="17403191" y="8032686"/>
                  </a:lnTo>
                  <a:lnTo>
                    <a:pt x="17355719" y="8028102"/>
                  </a:lnTo>
                  <a:lnTo>
                    <a:pt x="17307751" y="8025320"/>
                  </a:lnTo>
                  <a:lnTo>
                    <a:pt x="17259300" y="8024381"/>
                  </a:lnTo>
                  <a:lnTo>
                    <a:pt x="17210837" y="8025320"/>
                  </a:lnTo>
                  <a:lnTo>
                    <a:pt x="17162869" y="8028102"/>
                  </a:lnTo>
                  <a:lnTo>
                    <a:pt x="17115397" y="8032686"/>
                  </a:lnTo>
                  <a:lnTo>
                    <a:pt x="17068470" y="8039049"/>
                  </a:lnTo>
                  <a:lnTo>
                    <a:pt x="17022115" y="8047152"/>
                  </a:lnTo>
                  <a:lnTo>
                    <a:pt x="16976370" y="8056969"/>
                  </a:lnTo>
                  <a:lnTo>
                    <a:pt x="16931272" y="8068462"/>
                  </a:lnTo>
                  <a:lnTo>
                    <a:pt x="16886847" y="8081594"/>
                  </a:lnTo>
                  <a:lnTo>
                    <a:pt x="16843147" y="8096313"/>
                  </a:lnTo>
                  <a:lnTo>
                    <a:pt x="16800183" y="8112620"/>
                  </a:lnTo>
                  <a:lnTo>
                    <a:pt x="16758006" y="8130464"/>
                  </a:lnTo>
                  <a:lnTo>
                    <a:pt x="16716655" y="8149806"/>
                  </a:lnTo>
                  <a:lnTo>
                    <a:pt x="16676142" y="8170608"/>
                  </a:lnTo>
                  <a:lnTo>
                    <a:pt x="16636518" y="8192846"/>
                  </a:lnTo>
                  <a:lnTo>
                    <a:pt x="16597808" y="8216493"/>
                  </a:lnTo>
                  <a:lnTo>
                    <a:pt x="16560051" y="8241500"/>
                  </a:lnTo>
                  <a:lnTo>
                    <a:pt x="16523284" y="8267827"/>
                  </a:lnTo>
                  <a:lnTo>
                    <a:pt x="16487547" y="8295462"/>
                  </a:lnTo>
                  <a:lnTo>
                    <a:pt x="16452863" y="8324355"/>
                  </a:lnTo>
                  <a:lnTo>
                    <a:pt x="16419259" y="8354479"/>
                  </a:lnTo>
                  <a:lnTo>
                    <a:pt x="16386785" y="8385784"/>
                  </a:lnTo>
                  <a:lnTo>
                    <a:pt x="16355479" y="8418258"/>
                  </a:lnTo>
                  <a:lnTo>
                    <a:pt x="16325355" y="8451863"/>
                  </a:lnTo>
                  <a:lnTo>
                    <a:pt x="16296462" y="8486546"/>
                  </a:lnTo>
                  <a:lnTo>
                    <a:pt x="16268827" y="8522297"/>
                  </a:lnTo>
                  <a:lnTo>
                    <a:pt x="16242487" y="8559051"/>
                  </a:lnTo>
                  <a:lnTo>
                    <a:pt x="16217494" y="8596808"/>
                  </a:lnTo>
                  <a:lnTo>
                    <a:pt x="16193846" y="8635517"/>
                  </a:lnTo>
                  <a:lnTo>
                    <a:pt x="16171609" y="8675141"/>
                  </a:lnTo>
                  <a:lnTo>
                    <a:pt x="16150793" y="8715654"/>
                  </a:lnTo>
                  <a:lnTo>
                    <a:pt x="16131464" y="8757018"/>
                  </a:lnTo>
                  <a:lnTo>
                    <a:pt x="16113621" y="8799195"/>
                  </a:lnTo>
                  <a:lnTo>
                    <a:pt x="16097314" y="8842146"/>
                  </a:lnTo>
                  <a:lnTo>
                    <a:pt x="16082582" y="8885860"/>
                  </a:lnTo>
                  <a:lnTo>
                    <a:pt x="16069463" y="8930272"/>
                  </a:lnTo>
                  <a:lnTo>
                    <a:pt x="16057969" y="8975369"/>
                  </a:lnTo>
                  <a:lnTo>
                    <a:pt x="16048152" y="9021115"/>
                  </a:lnTo>
                  <a:lnTo>
                    <a:pt x="16040049" y="9067470"/>
                  </a:lnTo>
                  <a:lnTo>
                    <a:pt x="16033687" y="9114396"/>
                  </a:lnTo>
                  <a:lnTo>
                    <a:pt x="16029089" y="9161869"/>
                  </a:lnTo>
                  <a:lnTo>
                    <a:pt x="16026321" y="9209849"/>
                  </a:lnTo>
                  <a:lnTo>
                    <a:pt x="16025381" y="9258300"/>
                  </a:lnTo>
                  <a:lnTo>
                    <a:pt x="16026321" y="9306750"/>
                  </a:lnTo>
                  <a:lnTo>
                    <a:pt x="16029089" y="9354718"/>
                  </a:lnTo>
                  <a:lnTo>
                    <a:pt x="16033687" y="9402191"/>
                  </a:lnTo>
                  <a:lnTo>
                    <a:pt x="16040049" y="9449130"/>
                  </a:lnTo>
                  <a:lnTo>
                    <a:pt x="16048152" y="9495472"/>
                  </a:lnTo>
                  <a:lnTo>
                    <a:pt x="16057969" y="9541218"/>
                  </a:lnTo>
                  <a:lnTo>
                    <a:pt x="16069463" y="9586316"/>
                  </a:lnTo>
                  <a:lnTo>
                    <a:pt x="16082582" y="9630740"/>
                  </a:lnTo>
                  <a:lnTo>
                    <a:pt x="16097314" y="9674441"/>
                  </a:lnTo>
                  <a:lnTo>
                    <a:pt x="16113621" y="9717405"/>
                  </a:lnTo>
                  <a:lnTo>
                    <a:pt x="16131464" y="9759582"/>
                  </a:lnTo>
                  <a:lnTo>
                    <a:pt x="16150793" y="9800933"/>
                  </a:lnTo>
                  <a:lnTo>
                    <a:pt x="16171609" y="9841446"/>
                  </a:lnTo>
                  <a:lnTo>
                    <a:pt x="16193846" y="9881070"/>
                  </a:lnTo>
                  <a:lnTo>
                    <a:pt x="16217494" y="9919779"/>
                  </a:lnTo>
                  <a:lnTo>
                    <a:pt x="16242487" y="9957537"/>
                  </a:lnTo>
                  <a:lnTo>
                    <a:pt x="16268827" y="9994303"/>
                  </a:lnTo>
                  <a:lnTo>
                    <a:pt x="16296462" y="10030041"/>
                  </a:lnTo>
                  <a:lnTo>
                    <a:pt x="16325355" y="10064737"/>
                  </a:lnTo>
                  <a:lnTo>
                    <a:pt x="16355479" y="10098329"/>
                  </a:lnTo>
                  <a:lnTo>
                    <a:pt x="16386785" y="10130803"/>
                  </a:lnTo>
                  <a:lnTo>
                    <a:pt x="16419259" y="10162121"/>
                  </a:lnTo>
                  <a:lnTo>
                    <a:pt x="16452863" y="10192233"/>
                  </a:lnTo>
                  <a:lnTo>
                    <a:pt x="16487547" y="10221125"/>
                  </a:lnTo>
                  <a:lnTo>
                    <a:pt x="16523284" y="10248760"/>
                  </a:lnTo>
                  <a:lnTo>
                    <a:pt x="16560051" y="10275100"/>
                  </a:lnTo>
                  <a:lnTo>
                    <a:pt x="16578021" y="10286987"/>
                  </a:lnTo>
                  <a:lnTo>
                    <a:pt x="17940566" y="10286987"/>
                  </a:lnTo>
                  <a:lnTo>
                    <a:pt x="17995303" y="10248760"/>
                  </a:lnTo>
                  <a:lnTo>
                    <a:pt x="18031041" y="10221125"/>
                  </a:lnTo>
                  <a:lnTo>
                    <a:pt x="18065725" y="10192233"/>
                  </a:lnTo>
                  <a:lnTo>
                    <a:pt x="18099329" y="10162121"/>
                  </a:lnTo>
                  <a:lnTo>
                    <a:pt x="18131803" y="10130803"/>
                  </a:lnTo>
                  <a:lnTo>
                    <a:pt x="18163121" y="10098329"/>
                  </a:lnTo>
                  <a:lnTo>
                    <a:pt x="18193233" y="10064737"/>
                  </a:lnTo>
                  <a:lnTo>
                    <a:pt x="18222125" y="10030041"/>
                  </a:lnTo>
                  <a:lnTo>
                    <a:pt x="18249761" y="9994303"/>
                  </a:lnTo>
                  <a:lnTo>
                    <a:pt x="18276100" y="9957537"/>
                  </a:lnTo>
                  <a:lnTo>
                    <a:pt x="18287988" y="9939566"/>
                  </a:lnTo>
                  <a:lnTo>
                    <a:pt x="18287988" y="8577021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942" y="3451921"/>
              <a:ext cx="10972247" cy="2967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249" y="315677"/>
            <a:ext cx="17887950" cy="9544050"/>
            <a:chOff x="400249" y="315677"/>
            <a:chExt cx="17887950" cy="9544050"/>
          </a:xfrm>
        </p:grpSpPr>
        <p:sp>
          <p:nvSpPr>
            <p:cNvPr id="3" name="object 3"/>
            <p:cNvSpPr/>
            <p:nvPr/>
          </p:nvSpPr>
          <p:spPr>
            <a:xfrm>
              <a:off x="400249" y="315677"/>
              <a:ext cx="17487900" cy="9544050"/>
            </a:xfrm>
            <a:custGeom>
              <a:avLst/>
              <a:gdLst/>
              <a:ahLst/>
              <a:cxnLst/>
              <a:rect l="l" t="t" r="r" b="b"/>
              <a:pathLst>
                <a:path w="17487900" h="9544050">
                  <a:moveTo>
                    <a:pt x="0" y="0"/>
                  </a:moveTo>
                  <a:lnTo>
                    <a:pt x="17487501" y="0"/>
                  </a:lnTo>
                  <a:lnTo>
                    <a:pt x="17487501" y="9543684"/>
                  </a:lnTo>
                  <a:lnTo>
                    <a:pt x="0" y="9543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61777" y="7605854"/>
              <a:ext cx="826769" cy="1652905"/>
            </a:xfrm>
            <a:custGeom>
              <a:avLst/>
              <a:gdLst/>
              <a:ahLst/>
              <a:cxnLst/>
              <a:rect l="l" t="t" r="r" b="b"/>
              <a:pathLst>
                <a:path w="826769" h="1652904">
                  <a:moveTo>
                    <a:pt x="826210" y="1652446"/>
                  </a:moveTo>
                  <a:lnTo>
                    <a:pt x="777676" y="1651044"/>
                  </a:lnTo>
                  <a:lnTo>
                    <a:pt x="729868" y="1646888"/>
                  </a:lnTo>
                  <a:lnTo>
                    <a:pt x="682876" y="1640056"/>
                  </a:lnTo>
                  <a:lnTo>
                    <a:pt x="636778" y="1630625"/>
                  </a:lnTo>
                  <a:lnTo>
                    <a:pt x="591650" y="1618674"/>
                  </a:lnTo>
                  <a:lnTo>
                    <a:pt x="547572" y="1604279"/>
                  </a:lnTo>
                  <a:lnTo>
                    <a:pt x="504619" y="1587518"/>
                  </a:lnTo>
                  <a:lnTo>
                    <a:pt x="462871" y="1568468"/>
                  </a:lnTo>
                  <a:lnTo>
                    <a:pt x="422403" y="1547208"/>
                  </a:lnTo>
                  <a:lnTo>
                    <a:pt x="383294" y="1523813"/>
                  </a:lnTo>
                  <a:lnTo>
                    <a:pt x="345621" y="1498363"/>
                  </a:lnTo>
                  <a:lnTo>
                    <a:pt x="309462" y="1470934"/>
                  </a:lnTo>
                  <a:lnTo>
                    <a:pt x="274894" y="1441605"/>
                  </a:lnTo>
                  <a:lnTo>
                    <a:pt x="241995" y="1410451"/>
                  </a:lnTo>
                  <a:lnTo>
                    <a:pt x="210841" y="1377552"/>
                  </a:lnTo>
                  <a:lnTo>
                    <a:pt x="181511" y="1342983"/>
                  </a:lnTo>
                  <a:lnTo>
                    <a:pt x="154083" y="1306824"/>
                  </a:lnTo>
                  <a:lnTo>
                    <a:pt x="128632" y="1269151"/>
                  </a:lnTo>
                  <a:lnTo>
                    <a:pt x="105238" y="1230042"/>
                  </a:lnTo>
                  <a:lnTo>
                    <a:pt x="83978" y="1189575"/>
                  </a:lnTo>
                  <a:lnTo>
                    <a:pt x="64928" y="1147826"/>
                  </a:lnTo>
                  <a:lnTo>
                    <a:pt x="48167" y="1104874"/>
                  </a:lnTo>
                  <a:lnTo>
                    <a:pt x="33772" y="1060795"/>
                  </a:lnTo>
                  <a:lnTo>
                    <a:pt x="21821" y="1015668"/>
                  </a:lnTo>
                  <a:lnTo>
                    <a:pt x="12390" y="969570"/>
                  </a:lnTo>
                  <a:lnTo>
                    <a:pt x="5558" y="922578"/>
                  </a:lnTo>
                  <a:lnTo>
                    <a:pt x="1402" y="874770"/>
                  </a:lnTo>
                  <a:lnTo>
                    <a:pt x="0" y="826223"/>
                  </a:lnTo>
                  <a:lnTo>
                    <a:pt x="1402" y="777676"/>
                  </a:lnTo>
                  <a:lnTo>
                    <a:pt x="5558" y="729868"/>
                  </a:lnTo>
                  <a:lnTo>
                    <a:pt x="12390" y="682876"/>
                  </a:lnTo>
                  <a:lnTo>
                    <a:pt x="21821" y="636777"/>
                  </a:lnTo>
                  <a:lnTo>
                    <a:pt x="33772" y="591650"/>
                  </a:lnTo>
                  <a:lnTo>
                    <a:pt x="48167" y="547572"/>
                  </a:lnTo>
                  <a:lnTo>
                    <a:pt x="64928" y="504620"/>
                  </a:lnTo>
                  <a:lnTo>
                    <a:pt x="83978" y="462871"/>
                  </a:lnTo>
                  <a:lnTo>
                    <a:pt x="105238" y="422403"/>
                  </a:lnTo>
                  <a:lnTo>
                    <a:pt x="128632" y="383294"/>
                  </a:lnTo>
                  <a:lnTo>
                    <a:pt x="154083" y="345622"/>
                  </a:lnTo>
                  <a:lnTo>
                    <a:pt x="181511" y="309462"/>
                  </a:lnTo>
                  <a:lnTo>
                    <a:pt x="210841" y="274894"/>
                  </a:lnTo>
                  <a:lnTo>
                    <a:pt x="241995" y="241995"/>
                  </a:lnTo>
                  <a:lnTo>
                    <a:pt x="274894" y="210841"/>
                  </a:lnTo>
                  <a:lnTo>
                    <a:pt x="309462" y="181512"/>
                  </a:lnTo>
                  <a:lnTo>
                    <a:pt x="345621" y="154083"/>
                  </a:lnTo>
                  <a:lnTo>
                    <a:pt x="383294" y="128633"/>
                  </a:lnTo>
                  <a:lnTo>
                    <a:pt x="422403" y="105238"/>
                  </a:lnTo>
                  <a:lnTo>
                    <a:pt x="462871" y="83978"/>
                  </a:lnTo>
                  <a:lnTo>
                    <a:pt x="504619" y="64928"/>
                  </a:lnTo>
                  <a:lnTo>
                    <a:pt x="547572" y="48167"/>
                  </a:lnTo>
                  <a:lnTo>
                    <a:pt x="591650" y="33772"/>
                  </a:lnTo>
                  <a:lnTo>
                    <a:pt x="636778" y="21821"/>
                  </a:lnTo>
                  <a:lnTo>
                    <a:pt x="682876" y="12390"/>
                  </a:lnTo>
                  <a:lnTo>
                    <a:pt x="729868" y="5558"/>
                  </a:lnTo>
                  <a:lnTo>
                    <a:pt x="777676" y="1402"/>
                  </a:lnTo>
                  <a:lnTo>
                    <a:pt x="826222" y="0"/>
                  </a:lnTo>
                  <a:lnTo>
                    <a:pt x="826222" y="1652446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09984" y="316412"/>
              <a:ext cx="2895600" cy="2768600"/>
            </a:xfrm>
            <a:custGeom>
              <a:avLst/>
              <a:gdLst/>
              <a:ahLst/>
              <a:cxnLst/>
              <a:rect l="l" t="t" r="r" b="b"/>
              <a:pathLst>
                <a:path w="2895600" h="2768600">
                  <a:moveTo>
                    <a:pt x="1579447" y="12700"/>
                  </a:moveTo>
                  <a:lnTo>
                    <a:pt x="1183485" y="12700"/>
                  </a:lnTo>
                  <a:lnTo>
                    <a:pt x="1233367" y="0"/>
                  </a:lnTo>
                  <a:lnTo>
                    <a:pt x="1531236" y="0"/>
                  </a:lnTo>
                  <a:lnTo>
                    <a:pt x="1579447" y="12700"/>
                  </a:lnTo>
                  <a:close/>
                </a:path>
                <a:path w="2895600" h="2768600">
                  <a:moveTo>
                    <a:pt x="1646214" y="2743200"/>
                  </a:moveTo>
                  <a:lnTo>
                    <a:pt x="1133971" y="2743200"/>
                  </a:lnTo>
                  <a:lnTo>
                    <a:pt x="892708" y="2679700"/>
                  </a:lnTo>
                  <a:lnTo>
                    <a:pt x="845877" y="2654300"/>
                  </a:lnTo>
                  <a:lnTo>
                    <a:pt x="801316" y="2641600"/>
                  </a:lnTo>
                  <a:lnTo>
                    <a:pt x="757607" y="2616200"/>
                  </a:lnTo>
                  <a:lnTo>
                    <a:pt x="714769" y="2590800"/>
                  </a:lnTo>
                  <a:lnTo>
                    <a:pt x="672821" y="2565400"/>
                  </a:lnTo>
                  <a:lnTo>
                    <a:pt x="631780" y="2540000"/>
                  </a:lnTo>
                  <a:lnTo>
                    <a:pt x="591667" y="2514600"/>
                  </a:lnTo>
                  <a:lnTo>
                    <a:pt x="552498" y="2489200"/>
                  </a:lnTo>
                  <a:lnTo>
                    <a:pt x="514293" y="2451100"/>
                  </a:lnTo>
                  <a:lnTo>
                    <a:pt x="477070" y="2425700"/>
                  </a:lnTo>
                  <a:lnTo>
                    <a:pt x="440849" y="2387600"/>
                  </a:lnTo>
                  <a:lnTo>
                    <a:pt x="405647" y="2362200"/>
                  </a:lnTo>
                  <a:lnTo>
                    <a:pt x="371640" y="2324100"/>
                  </a:lnTo>
                  <a:lnTo>
                    <a:pt x="339000" y="2286000"/>
                  </a:lnTo>
                  <a:lnTo>
                    <a:pt x="307741" y="2247900"/>
                  </a:lnTo>
                  <a:lnTo>
                    <a:pt x="277874" y="2209800"/>
                  </a:lnTo>
                  <a:lnTo>
                    <a:pt x="249413" y="2171700"/>
                  </a:lnTo>
                  <a:lnTo>
                    <a:pt x="222369" y="2133600"/>
                  </a:lnTo>
                  <a:lnTo>
                    <a:pt x="196755" y="2095500"/>
                  </a:lnTo>
                  <a:lnTo>
                    <a:pt x="172584" y="2044700"/>
                  </a:lnTo>
                  <a:lnTo>
                    <a:pt x="149869" y="2006600"/>
                  </a:lnTo>
                  <a:lnTo>
                    <a:pt x="128621" y="1968500"/>
                  </a:lnTo>
                  <a:lnTo>
                    <a:pt x="108854" y="1917700"/>
                  </a:lnTo>
                  <a:lnTo>
                    <a:pt x="90038" y="1866900"/>
                  </a:lnTo>
                  <a:lnTo>
                    <a:pt x="72992" y="1828800"/>
                  </a:lnTo>
                  <a:lnTo>
                    <a:pt x="57721" y="1778000"/>
                  </a:lnTo>
                  <a:lnTo>
                    <a:pt x="44229" y="1727200"/>
                  </a:lnTo>
                  <a:lnTo>
                    <a:pt x="32522" y="1676400"/>
                  </a:lnTo>
                  <a:lnTo>
                    <a:pt x="22604" y="1625600"/>
                  </a:lnTo>
                  <a:lnTo>
                    <a:pt x="14478" y="1574800"/>
                  </a:lnTo>
                  <a:lnTo>
                    <a:pt x="8151" y="1536700"/>
                  </a:lnTo>
                  <a:lnTo>
                    <a:pt x="3625" y="1485900"/>
                  </a:lnTo>
                  <a:lnTo>
                    <a:pt x="907" y="1435100"/>
                  </a:lnTo>
                  <a:lnTo>
                    <a:pt x="0" y="1384300"/>
                  </a:lnTo>
                  <a:lnTo>
                    <a:pt x="907" y="1333500"/>
                  </a:lnTo>
                  <a:lnTo>
                    <a:pt x="3625" y="1282700"/>
                  </a:lnTo>
                  <a:lnTo>
                    <a:pt x="8151" y="1231900"/>
                  </a:lnTo>
                  <a:lnTo>
                    <a:pt x="14478" y="1181100"/>
                  </a:lnTo>
                  <a:lnTo>
                    <a:pt x="22604" y="1130300"/>
                  </a:lnTo>
                  <a:lnTo>
                    <a:pt x="32522" y="1079500"/>
                  </a:lnTo>
                  <a:lnTo>
                    <a:pt x="44229" y="1028700"/>
                  </a:lnTo>
                  <a:lnTo>
                    <a:pt x="57721" y="977900"/>
                  </a:lnTo>
                  <a:lnTo>
                    <a:pt x="72992" y="939800"/>
                  </a:lnTo>
                  <a:lnTo>
                    <a:pt x="90038" y="889000"/>
                  </a:lnTo>
                  <a:lnTo>
                    <a:pt x="108854" y="838200"/>
                  </a:lnTo>
                  <a:lnTo>
                    <a:pt x="128621" y="800100"/>
                  </a:lnTo>
                  <a:lnTo>
                    <a:pt x="149869" y="749300"/>
                  </a:lnTo>
                  <a:lnTo>
                    <a:pt x="172584" y="711200"/>
                  </a:lnTo>
                  <a:lnTo>
                    <a:pt x="196755" y="660400"/>
                  </a:lnTo>
                  <a:lnTo>
                    <a:pt x="222369" y="622300"/>
                  </a:lnTo>
                  <a:lnTo>
                    <a:pt x="249413" y="584200"/>
                  </a:lnTo>
                  <a:lnTo>
                    <a:pt x="277874" y="546100"/>
                  </a:lnTo>
                  <a:lnTo>
                    <a:pt x="307741" y="508000"/>
                  </a:lnTo>
                  <a:lnTo>
                    <a:pt x="339000" y="469900"/>
                  </a:lnTo>
                  <a:lnTo>
                    <a:pt x="371640" y="431800"/>
                  </a:lnTo>
                  <a:lnTo>
                    <a:pt x="405647" y="393700"/>
                  </a:lnTo>
                  <a:lnTo>
                    <a:pt x="440849" y="368300"/>
                  </a:lnTo>
                  <a:lnTo>
                    <a:pt x="477070" y="330200"/>
                  </a:lnTo>
                  <a:lnTo>
                    <a:pt x="514293" y="304800"/>
                  </a:lnTo>
                  <a:lnTo>
                    <a:pt x="552498" y="266700"/>
                  </a:lnTo>
                  <a:lnTo>
                    <a:pt x="591667" y="241300"/>
                  </a:lnTo>
                  <a:lnTo>
                    <a:pt x="631780" y="215900"/>
                  </a:lnTo>
                  <a:lnTo>
                    <a:pt x="672821" y="190500"/>
                  </a:lnTo>
                  <a:lnTo>
                    <a:pt x="714769" y="165100"/>
                  </a:lnTo>
                  <a:lnTo>
                    <a:pt x="757607" y="139700"/>
                  </a:lnTo>
                  <a:lnTo>
                    <a:pt x="801316" y="127000"/>
                  </a:lnTo>
                  <a:lnTo>
                    <a:pt x="845877" y="101600"/>
                  </a:lnTo>
                  <a:lnTo>
                    <a:pt x="892708" y="88900"/>
                  </a:lnTo>
                  <a:lnTo>
                    <a:pt x="940044" y="63500"/>
                  </a:lnTo>
                  <a:lnTo>
                    <a:pt x="1133971" y="12700"/>
                  </a:lnTo>
                  <a:lnTo>
                    <a:pt x="1627344" y="12700"/>
                  </a:lnTo>
                  <a:lnTo>
                    <a:pt x="1815257" y="63500"/>
                  </a:lnTo>
                  <a:lnTo>
                    <a:pt x="1241586" y="63500"/>
                  </a:lnTo>
                  <a:lnTo>
                    <a:pt x="1194729" y="76200"/>
                  </a:lnTo>
                  <a:lnTo>
                    <a:pt x="1148393" y="76200"/>
                  </a:lnTo>
                  <a:lnTo>
                    <a:pt x="968865" y="127000"/>
                  </a:lnTo>
                  <a:lnTo>
                    <a:pt x="925586" y="139700"/>
                  </a:lnTo>
                  <a:lnTo>
                    <a:pt x="883009" y="165100"/>
                  </a:lnTo>
                  <a:lnTo>
                    <a:pt x="841164" y="177800"/>
                  </a:lnTo>
                  <a:lnTo>
                    <a:pt x="800080" y="203200"/>
                  </a:lnTo>
                  <a:lnTo>
                    <a:pt x="759788" y="215900"/>
                  </a:lnTo>
                  <a:lnTo>
                    <a:pt x="720317" y="241300"/>
                  </a:lnTo>
                  <a:lnTo>
                    <a:pt x="681698" y="266700"/>
                  </a:lnTo>
                  <a:lnTo>
                    <a:pt x="643960" y="292100"/>
                  </a:lnTo>
                  <a:lnTo>
                    <a:pt x="607134" y="317500"/>
                  </a:lnTo>
                  <a:lnTo>
                    <a:pt x="571249" y="342900"/>
                  </a:lnTo>
                  <a:lnTo>
                    <a:pt x="536336" y="368300"/>
                  </a:lnTo>
                  <a:lnTo>
                    <a:pt x="502424" y="406400"/>
                  </a:lnTo>
                  <a:lnTo>
                    <a:pt x="469544" y="431800"/>
                  </a:lnTo>
                  <a:lnTo>
                    <a:pt x="437726" y="457200"/>
                  </a:lnTo>
                  <a:lnTo>
                    <a:pt x="406999" y="495300"/>
                  </a:lnTo>
                  <a:lnTo>
                    <a:pt x="377394" y="533400"/>
                  </a:lnTo>
                  <a:lnTo>
                    <a:pt x="348941" y="558800"/>
                  </a:lnTo>
                  <a:lnTo>
                    <a:pt x="321669" y="596900"/>
                  </a:lnTo>
                  <a:lnTo>
                    <a:pt x="295609" y="635000"/>
                  </a:lnTo>
                  <a:lnTo>
                    <a:pt x="270790" y="673100"/>
                  </a:lnTo>
                  <a:lnTo>
                    <a:pt x="247243" y="711200"/>
                  </a:lnTo>
                  <a:lnTo>
                    <a:pt x="224998" y="749300"/>
                  </a:lnTo>
                  <a:lnTo>
                    <a:pt x="204085" y="800100"/>
                  </a:lnTo>
                  <a:lnTo>
                    <a:pt x="184533" y="838200"/>
                  </a:lnTo>
                  <a:lnTo>
                    <a:pt x="166373" y="876300"/>
                  </a:lnTo>
                  <a:lnTo>
                    <a:pt x="149634" y="914400"/>
                  </a:lnTo>
                  <a:lnTo>
                    <a:pt x="134348" y="965200"/>
                  </a:lnTo>
                  <a:lnTo>
                    <a:pt x="120543" y="1003300"/>
                  </a:lnTo>
                  <a:lnTo>
                    <a:pt x="108249" y="1054100"/>
                  </a:lnTo>
                  <a:lnTo>
                    <a:pt x="97498" y="1092200"/>
                  </a:lnTo>
                  <a:lnTo>
                    <a:pt x="88318" y="1143000"/>
                  </a:lnTo>
                  <a:lnTo>
                    <a:pt x="80740" y="1193800"/>
                  </a:lnTo>
                  <a:lnTo>
                    <a:pt x="74794" y="1231900"/>
                  </a:lnTo>
                  <a:lnTo>
                    <a:pt x="70509" y="1282700"/>
                  </a:lnTo>
                  <a:lnTo>
                    <a:pt x="67917" y="1333500"/>
                  </a:lnTo>
                  <a:lnTo>
                    <a:pt x="67046" y="1384300"/>
                  </a:lnTo>
                  <a:lnTo>
                    <a:pt x="67917" y="1422400"/>
                  </a:lnTo>
                  <a:lnTo>
                    <a:pt x="70509" y="1473200"/>
                  </a:lnTo>
                  <a:lnTo>
                    <a:pt x="74794" y="1524000"/>
                  </a:lnTo>
                  <a:lnTo>
                    <a:pt x="80740" y="1574800"/>
                  </a:lnTo>
                  <a:lnTo>
                    <a:pt x="88318" y="1612900"/>
                  </a:lnTo>
                  <a:lnTo>
                    <a:pt x="97497" y="1663700"/>
                  </a:lnTo>
                  <a:lnTo>
                    <a:pt x="108249" y="1701800"/>
                  </a:lnTo>
                  <a:lnTo>
                    <a:pt x="120542" y="1752600"/>
                  </a:lnTo>
                  <a:lnTo>
                    <a:pt x="134346" y="1790700"/>
                  </a:lnTo>
                  <a:lnTo>
                    <a:pt x="149633" y="1841500"/>
                  </a:lnTo>
                  <a:lnTo>
                    <a:pt x="166371" y="1879600"/>
                  </a:lnTo>
                  <a:lnTo>
                    <a:pt x="184531" y="1917700"/>
                  </a:lnTo>
                  <a:lnTo>
                    <a:pt x="204083" y="1968500"/>
                  </a:lnTo>
                  <a:lnTo>
                    <a:pt x="224996" y="2006600"/>
                  </a:lnTo>
                  <a:lnTo>
                    <a:pt x="247241" y="2044700"/>
                  </a:lnTo>
                  <a:lnTo>
                    <a:pt x="270787" y="2082800"/>
                  </a:lnTo>
                  <a:lnTo>
                    <a:pt x="295606" y="2120900"/>
                  </a:lnTo>
                  <a:lnTo>
                    <a:pt x="321666" y="2159000"/>
                  </a:lnTo>
                  <a:lnTo>
                    <a:pt x="348937" y="2197100"/>
                  </a:lnTo>
                  <a:lnTo>
                    <a:pt x="377390" y="2222500"/>
                  </a:lnTo>
                  <a:lnTo>
                    <a:pt x="406995" y="2260600"/>
                  </a:lnTo>
                  <a:lnTo>
                    <a:pt x="437722" y="2298700"/>
                  </a:lnTo>
                  <a:lnTo>
                    <a:pt x="469540" y="2324100"/>
                  </a:lnTo>
                  <a:lnTo>
                    <a:pt x="502420" y="2362200"/>
                  </a:lnTo>
                  <a:lnTo>
                    <a:pt x="536331" y="2387600"/>
                  </a:lnTo>
                  <a:lnTo>
                    <a:pt x="571244" y="2413000"/>
                  </a:lnTo>
                  <a:lnTo>
                    <a:pt x="607128" y="2438400"/>
                  </a:lnTo>
                  <a:lnTo>
                    <a:pt x="643954" y="2463800"/>
                  </a:lnTo>
                  <a:lnTo>
                    <a:pt x="681692" y="2489200"/>
                  </a:lnTo>
                  <a:lnTo>
                    <a:pt x="720312" y="2514600"/>
                  </a:lnTo>
                  <a:lnTo>
                    <a:pt x="759782" y="2540000"/>
                  </a:lnTo>
                  <a:lnTo>
                    <a:pt x="800075" y="2565400"/>
                  </a:lnTo>
                  <a:lnTo>
                    <a:pt x="841159" y="2578100"/>
                  </a:lnTo>
                  <a:lnTo>
                    <a:pt x="883004" y="2603500"/>
                  </a:lnTo>
                  <a:lnTo>
                    <a:pt x="1057402" y="2654300"/>
                  </a:lnTo>
                  <a:lnTo>
                    <a:pt x="1148390" y="2679700"/>
                  </a:lnTo>
                  <a:lnTo>
                    <a:pt x="1194726" y="2679700"/>
                  </a:lnTo>
                  <a:lnTo>
                    <a:pt x="1241584" y="2692400"/>
                  </a:lnTo>
                  <a:lnTo>
                    <a:pt x="1823224" y="2692400"/>
                  </a:lnTo>
                  <a:lnTo>
                    <a:pt x="1798357" y="2705100"/>
                  </a:lnTo>
                  <a:lnTo>
                    <a:pt x="1646214" y="2743200"/>
                  </a:lnTo>
                  <a:close/>
                </a:path>
                <a:path w="2895600" h="2768600">
                  <a:moveTo>
                    <a:pt x="2641004" y="406400"/>
                  </a:moveTo>
                  <a:lnTo>
                    <a:pt x="2591706" y="406400"/>
                  </a:lnTo>
                  <a:lnTo>
                    <a:pt x="2573355" y="393700"/>
                  </a:lnTo>
                  <a:lnTo>
                    <a:pt x="2558083" y="381000"/>
                  </a:lnTo>
                  <a:lnTo>
                    <a:pt x="2546712" y="368300"/>
                  </a:lnTo>
                  <a:lnTo>
                    <a:pt x="2229312" y="368300"/>
                  </a:lnTo>
                  <a:lnTo>
                    <a:pt x="2223300" y="355600"/>
                  </a:lnTo>
                  <a:lnTo>
                    <a:pt x="2183536" y="330200"/>
                  </a:lnTo>
                  <a:lnTo>
                    <a:pt x="2142671" y="304800"/>
                  </a:lnTo>
                  <a:lnTo>
                    <a:pt x="2100761" y="266700"/>
                  </a:lnTo>
                  <a:lnTo>
                    <a:pt x="2057862" y="241300"/>
                  </a:lnTo>
                  <a:lnTo>
                    <a:pt x="2014030" y="215900"/>
                  </a:lnTo>
                  <a:lnTo>
                    <a:pt x="1969322" y="203200"/>
                  </a:lnTo>
                  <a:lnTo>
                    <a:pt x="1877502" y="152400"/>
                  </a:lnTo>
                  <a:lnTo>
                    <a:pt x="1830504" y="139700"/>
                  </a:lnTo>
                  <a:lnTo>
                    <a:pt x="1536815" y="63500"/>
                  </a:lnTo>
                  <a:lnTo>
                    <a:pt x="1815257" y="63500"/>
                  </a:lnTo>
                  <a:lnTo>
                    <a:pt x="1861183" y="76200"/>
                  </a:lnTo>
                  <a:lnTo>
                    <a:pt x="1908592" y="101600"/>
                  </a:lnTo>
                  <a:lnTo>
                    <a:pt x="1955200" y="114300"/>
                  </a:lnTo>
                  <a:lnTo>
                    <a:pt x="2000976" y="139700"/>
                  </a:lnTo>
                  <a:lnTo>
                    <a:pt x="2045894" y="165100"/>
                  </a:lnTo>
                  <a:lnTo>
                    <a:pt x="2089924" y="190500"/>
                  </a:lnTo>
                  <a:lnTo>
                    <a:pt x="2133036" y="215900"/>
                  </a:lnTo>
                  <a:lnTo>
                    <a:pt x="2175204" y="241300"/>
                  </a:lnTo>
                  <a:lnTo>
                    <a:pt x="2216397" y="266700"/>
                  </a:lnTo>
                  <a:lnTo>
                    <a:pt x="2256587" y="304800"/>
                  </a:lnTo>
                  <a:lnTo>
                    <a:pt x="2680225" y="304800"/>
                  </a:lnTo>
                  <a:lnTo>
                    <a:pt x="2686017" y="330200"/>
                  </a:lnTo>
                  <a:lnTo>
                    <a:pt x="2680225" y="368300"/>
                  </a:lnTo>
                  <a:lnTo>
                    <a:pt x="2664431" y="393700"/>
                  </a:lnTo>
                  <a:lnTo>
                    <a:pt x="2641004" y="406400"/>
                  </a:lnTo>
                  <a:close/>
                </a:path>
                <a:path w="2895600" h="2768600">
                  <a:moveTo>
                    <a:pt x="2680225" y="304800"/>
                  </a:moveTo>
                  <a:lnTo>
                    <a:pt x="2546712" y="304800"/>
                  </a:lnTo>
                  <a:lnTo>
                    <a:pt x="2558083" y="292100"/>
                  </a:lnTo>
                  <a:lnTo>
                    <a:pt x="2573355" y="279400"/>
                  </a:lnTo>
                  <a:lnTo>
                    <a:pt x="2591706" y="266700"/>
                  </a:lnTo>
                  <a:lnTo>
                    <a:pt x="2641004" y="266700"/>
                  </a:lnTo>
                  <a:lnTo>
                    <a:pt x="2664431" y="279400"/>
                  </a:lnTo>
                  <a:lnTo>
                    <a:pt x="2680225" y="304800"/>
                  </a:lnTo>
                  <a:close/>
                </a:path>
                <a:path w="2895600" h="2768600">
                  <a:moveTo>
                    <a:pt x="1164732" y="596900"/>
                  </a:moveTo>
                  <a:lnTo>
                    <a:pt x="1016250" y="596900"/>
                  </a:lnTo>
                  <a:lnTo>
                    <a:pt x="1035745" y="584200"/>
                  </a:lnTo>
                  <a:lnTo>
                    <a:pt x="1055525" y="584200"/>
                  </a:lnTo>
                  <a:lnTo>
                    <a:pt x="1075524" y="571500"/>
                  </a:lnTo>
                  <a:lnTo>
                    <a:pt x="1098364" y="571500"/>
                  </a:lnTo>
                  <a:lnTo>
                    <a:pt x="1100267" y="558800"/>
                  </a:lnTo>
                  <a:lnTo>
                    <a:pt x="1133930" y="419100"/>
                  </a:lnTo>
                  <a:lnTo>
                    <a:pt x="1156054" y="368300"/>
                  </a:lnTo>
                  <a:lnTo>
                    <a:pt x="1194224" y="317500"/>
                  </a:lnTo>
                  <a:lnTo>
                    <a:pt x="1244292" y="292100"/>
                  </a:lnTo>
                  <a:lnTo>
                    <a:pt x="1522461" y="292100"/>
                  </a:lnTo>
                  <a:lnTo>
                    <a:pt x="1548599" y="304800"/>
                  </a:lnTo>
                  <a:lnTo>
                    <a:pt x="1572524" y="317500"/>
                  </a:lnTo>
                  <a:lnTo>
                    <a:pt x="1593428" y="342900"/>
                  </a:lnTo>
                  <a:lnTo>
                    <a:pt x="1602059" y="355600"/>
                  </a:lnTo>
                  <a:lnTo>
                    <a:pt x="1284166" y="355600"/>
                  </a:lnTo>
                  <a:lnTo>
                    <a:pt x="1268243" y="368300"/>
                  </a:lnTo>
                  <a:lnTo>
                    <a:pt x="1253217" y="368300"/>
                  </a:lnTo>
                  <a:lnTo>
                    <a:pt x="1239463" y="381000"/>
                  </a:lnTo>
                  <a:lnTo>
                    <a:pt x="1209915" y="419100"/>
                  </a:lnTo>
                  <a:lnTo>
                    <a:pt x="1171774" y="571500"/>
                  </a:lnTo>
                  <a:lnTo>
                    <a:pt x="1164732" y="596900"/>
                  </a:lnTo>
                  <a:close/>
                </a:path>
                <a:path w="2895600" h="2768600">
                  <a:moveTo>
                    <a:pt x="2849596" y="673100"/>
                  </a:moveTo>
                  <a:lnTo>
                    <a:pt x="2799964" y="673100"/>
                  </a:lnTo>
                  <a:lnTo>
                    <a:pt x="2781710" y="660400"/>
                  </a:lnTo>
                  <a:lnTo>
                    <a:pt x="2766352" y="647700"/>
                  </a:lnTo>
                  <a:lnTo>
                    <a:pt x="2754651" y="635000"/>
                  </a:lnTo>
                  <a:lnTo>
                    <a:pt x="1645607" y="635000"/>
                  </a:lnTo>
                  <a:lnTo>
                    <a:pt x="1613034" y="609600"/>
                  </a:lnTo>
                  <a:lnTo>
                    <a:pt x="1594962" y="571500"/>
                  </a:lnTo>
                  <a:lnTo>
                    <a:pt x="1561942" y="431800"/>
                  </a:lnTo>
                  <a:lnTo>
                    <a:pt x="1556838" y="419100"/>
                  </a:lnTo>
                  <a:lnTo>
                    <a:pt x="1549217" y="406400"/>
                  </a:lnTo>
                  <a:lnTo>
                    <a:pt x="1539290" y="393700"/>
                  </a:lnTo>
                  <a:lnTo>
                    <a:pt x="1527273" y="381000"/>
                  </a:lnTo>
                  <a:lnTo>
                    <a:pt x="1513526" y="368300"/>
                  </a:lnTo>
                  <a:lnTo>
                    <a:pt x="1498503" y="368300"/>
                  </a:lnTo>
                  <a:lnTo>
                    <a:pt x="1482583" y="355600"/>
                  </a:lnTo>
                  <a:lnTo>
                    <a:pt x="1602059" y="355600"/>
                  </a:lnTo>
                  <a:lnTo>
                    <a:pt x="1610690" y="368300"/>
                  </a:lnTo>
                  <a:lnTo>
                    <a:pt x="1623943" y="393700"/>
                  </a:lnTo>
                  <a:lnTo>
                    <a:pt x="1632818" y="419100"/>
                  </a:lnTo>
                  <a:lnTo>
                    <a:pt x="1666178" y="558800"/>
                  </a:lnTo>
                  <a:lnTo>
                    <a:pt x="2881528" y="558800"/>
                  </a:lnTo>
                  <a:lnTo>
                    <a:pt x="2889579" y="571500"/>
                  </a:lnTo>
                  <a:lnTo>
                    <a:pt x="2895483" y="596900"/>
                  </a:lnTo>
                  <a:lnTo>
                    <a:pt x="2889579" y="635000"/>
                  </a:lnTo>
                  <a:lnTo>
                    <a:pt x="2873477" y="647700"/>
                  </a:lnTo>
                  <a:lnTo>
                    <a:pt x="2849596" y="673100"/>
                  </a:lnTo>
                  <a:close/>
                </a:path>
                <a:path w="2895600" h="2768600">
                  <a:moveTo>
                    <a:pt x="817293" y="2247900"/>
                  </a:moveTo>
                  <a:lnTo>
                    <a:pt x="731855" y="2247900"/>
                  </a:lnTo>
                  <a:lnTo>
                    <a:pt x="711576" y="2235200"/>
                  </a:lnTo>
                  <a:lnTo>
                    <a:pt x="692865" y="2222500"/>
                  </a:lnTo>
                  <a:lnTo>
                    <a:pt x="676195" y="2209800"/>
                  </a:lnTo>
                  <a:lnTo>
                    <a:pt x="553873" y="2095500"/>
                  </a:lnTo>
                  <a:lnTo>
                    <a:pt x="539815" y="2070100"/>
                  </a:lnTo>
                  <a:lnTo>
                    <a:pt x="528775" y="2057400"/>
                  </a:lnTo>
                  <a:lnTo>
                    <a:pt x="520980" y="2032000"/>
                  </a:lnTo>
                  <a:lnTo>
                    <a:pt x="516659" y="2019300"/>
                  </a:lnTo>
                  <a:lnTo>
                    <a:pt x="516006" y="1993900"/>
                  </a:lnTo>
                  <a:lnTo>
                    <a:pt x="518988" y="1968500"/>
                  </a:lnTo>
                  <a:lnTo>
                    <a:pt x="525491" y="1955800"/>
                  </a:lnTo>
                  <a:lnTo>
                    <a:pt x="535399" y="1930400"/>
                  </a:lnTo>
                  <a:lnTo>
                    <a:pt x="615622" y="1803400"/>
                  </a:lnTo>
                  <a:lnTo>
                    <a:pt x="621635" y="1790700"/>
                  </a:lnTo>
                  <a:lnTo>
                    <a:pt x="624159" y="1778000"/>
                  </a:lnTo>
                  <a:lnTo>
                    <a:pt x="623160" y="1765300"/>
                  </a:lnTo>
                  <a:lnTo>
                    <a:pt x="618604" y="1752600"/>
                  </a:lnTo>
                  <a:lnTo>
                    <a:pt x="609760" y="1727200"/>
                  </a:lnTo>
                  <a:lnTo>
                    <a:pt x="601376" y="1714500"/>
                  </a:lnTo>
                  <a:lnTo>
                    <a:pt x="593478" y="1689100"/>
                  </a:lnTo>
                  <a:lnTo>
                    <a:pt x="586093" y="1663700"/>
                  </a:lnTo>
                  <a:lnTo>
                    <a:pt x="579593" y="1651000"/>
                  </a:lnTo>
                  <a:lnTo>
                    <a:pt x="570297" y="1651000"/>
                  </a:lnTo>
                  <a:lnTo>
                    <a:pt x="558670" y="1638300"/>
                  </a:lnTo>
                  <a:lnTo>
                    <a:pt x="545182" y="1625600"/>
                  </a:lnTo>
                  <a:lnTo>
                    <a:pt x="397222" y="1600200"/>
                  </a:lnTo>
                  <a:lnTo>
                    <a:pt x="357221" y="1574800"/>
                  </a:lnTo>
                  <a:lnTo>
                    <a:pt x="324939" y="1549400"/>
                  </a:lnTo>
                  <a:lnTo>
                    <a:pt x="304050" y="1511300"/>
                  </a:lnTo>
                  <a:lnTo>
                    <a:pt x="298626" y="1498600"/>
                  </a:lnTo>
                  <a:lnTo>
                    <a:pt x="296780" y="1473200"/>
                  </a:lnTo>
                  <a:lnTo>
                    <a:pt x="296780" y="1295400"/>
                  </a:lnTo>
                  <a:lnTo>
                    <a:pt x="299212" y="1257300"/>
                  </a:lnTo>
                  <a:lnTo>
                    <a:pt x="317982" y="1206500"/>
                  </a:lnTo>
                  <a:lnTo>
                    <a:pt x="353553" y="1168400"/>
                  </a:lnTo>
                  <a:lnTo>
                    <a:pt x="376369" y="1143000"/>
                  </a:lnTo>
                  <a:lnTo>
                    <a:pt x="401726" y="1130300"/>
                  </a:lnTo>
                  <a:lnTo>
                    <a:pt x="429042" y="1117600"/>
                  </a:lnTo>
                  <a:lnTo>
                    <a:pt x="573304" y="1092200"/>
                  </a:lnTo>
                  <a:lnTo>
                    <a:pt x="575402" y="1092200"/>
                  </a:lnTo>
                  <a:lnTo>
                    <a:pt x="576347" y="1079500"/>
                  </a:lnTo>
                  <a:lnTo>
                    <a:pt x="583827" y="1066800"/>
                  </a:lnTo>
                  <a:lnTo>
                    <a:pt x="591828" y="1041400"/>
                  </a:lnTo>
                  <a:lnTo>
                    <a:pt x="600323" y="1028700"/>
                  </a:lnTo>
                  <a:lnTo>
                    <a:pt x="609282" y="1003300"/>
                  </a:lnTo>
                  <a:lnTo>
                    <a:pt x="608955" y="1003300"/>
                  </a:lnTo>
                  <a:lnTo>
                    <a:pt x="532175" y="876300"/>
                  </a:lnTo>
                  <a:lnTo>
                    <a:pt x="519136" y="850900"/>
                  </a:lnTo>
                  <a:lnTo>
                    <a:pt x="510577" y="825500"/>
                  </a:lnTo>
                  <a:lnTo>
                    <a:pt x="506650" y="787400"/>
                  </a:lnTo>
                  <a:lnTo>
                    <a:pt x="507507" y="762000"/>
                  </a:lnTo>
                  <a:lnTo>
                    <a:pt x="523461" y="711200"/>
                  </a:lnTo>
                  <a:lnTo>
                    <a:pt x="556516" y="660400"/>
                  </a:lnTo>
                  <a:lnTo>
                    <a:pt x="673565" y="546100"/>
                  </a:lnTo>
                  <a:lnTo>
                    <a:pt x="695510" y="533400"/>
                  </a:lnTo>
                  <a:lnTo>
                    <a:pt x="720146" y="508000"/>
                  </a:lnTo>
                  <a:lnTo>
                    <a:pt x="746851" y="508000"/>
                  </a:lnTo>
                  <a:lnTo>
                    <a:pt x="775001" y="495300"/>
                  </a:lnTo>
                  <a:lnTo>
                    <a:pt x="832049" y="495300"/>
                  </a:lnTo>
                  <a:lnTo>
                    <a:pt x="859350" y="508000"/>
                  </a:lnTo>
                  <a:lnTo>
                    <a:pt x="884934" y="520700"/>
                  </a:lnTo>
                  <a:lnTo>
                    <a:pt x="968834" y="571500"/>
                  </a:lnTo>
                  <a:lnTo>
                    <a:pt x="767151" y="571500"/>
                  </a:lnTo>
                  <a:lnTo>
                    <a:pt x="751804" y="584200"/>
                  </a:lnTo>
                  <a:lnTo>
                    <a:pt x="737646" y="584200"/>
                  </a:lnTo>
                  <a:lnTo>
                    <a:pt x="725034" y="596900"/>
                  </a:lnTo>
                  <a:lnTo>
                    <a:pt x="607985" y="711200"/>
                  </a:lnTo>
                  <a:lnTo>
                    <a:pt x="597343" y="723900"/>
                  </a:lnTo>
                  <a:lnTo>
                    <a:pt x="588986" y="736600"/>
                  </a:lnTo>
                  <a:lnTo>
                    <a:pt x="583085" y="762000"/>
                  </a:lnTo>
                  <a:lnTo>
                    <a:pt x="579814" y="774700"/>
                  </a:lnTo>
                  <a:lnTo>
                    <a:pt x="586499" y="825500"/>
                  </a:lnTo>
                  <a:lnTo>
                    <a:pt x="670764" y="965200"/>
                  </a:lnTo>
                  <a:lnTo>
                    <a:pt x="679257" y="977900"/>
                  </a:lnTo>
                  <a:lnTo>
                    <a:pt x="682829" y="1003300"/>
                  </a:lnTo>
                  <a:lnTo>
                    <a:pt x="681432" y="1016000"/>
                  </a:lnTo>
                  <a:lnTo>
                    <a:pt x="675019" y="1041400"/>
                  </a:lnTo>
                  <a:lnTo>
                    <a:pt x="666830" y="1054100"/>
                  </a:lnTo>
                  <a:lnTo>
                    <a:pt x="659064" y="1079500"/>
                  </a:lnTo>
                  <a:lnTo>
                    <a:pt x="651747" y="1092200"/>
                  </a:lnTo>
                  <a:lnTo>
                    <a:pt x="644908" y="1104900"/>
                  </a:lnTo>
                  <a:lnTo>
                    <a:pt x="635747" y="1130300"/>
                  </a:lnTo>
                  <a:lnTo>
                    <a:pt x="622628" y="1143000"/>
                  </a:lnTo>
                  <a:lnTo>
                    <a:pt x="606210" y="1155700"/>
                  </a:lnTo>
                  <a:lnTo>
                    <a:pt x="587148" y="1155700"/>
                  </a:lnTo>
                  <a:lnTo>
                    <a:pt x="445576" y="1193800"/>
                  </a:lnTo>
                  <a:lnTo>
                    <a:pt x="429881" y="1193800"/>
                  </a:lnTo>
                  <a:lnTo>
                    <a:pt x="415311" y="1206500"/>
                  </a:lnTo>
                  <a:lnTo>
                    <a:pt x="381753" y="1244600"/>
                  </a:lnTo>
                  <a:lnTo>
                    <a:pt x="369572" y="1295400"/>
                  </a:lnTo>
                  <a:lnTo>
                    <a:pt x="369572" y="1371600"/>
                  </a:lnTo>
                  <a:lnTo>
                    <a:pt x="369838" y="1371600"/>
                  </a:lnTo>
                  <a:lnTo>
                    <a:pt x="369572" y="1422400"/>
                  </a:lnTo>
                  <a:lnTo>
                    <a:pt x="369572" y="1473200"/>
                  </a:lnTo>
                  <a:lnTo>
                    <a:pt x="372818" y="1485900"/>
                  </a:lnTo>
                  <a:lnTo>
                    <a:pt x="381910" y="1511300"/>
                  </a:lnTo>
                  <a:lnTo>
                    <a:pt x="395883" y="1524000"/>
                  </a:lnTo>
                  <a:lnTo>
                    <a:pt x="413768" y="1524000"/>
                  </a:lnTo>
                  <a:lnTo>
                    <a:pt x="561716" y="1562100"/>
                  </a:lnTo>
                  <a:lnTo>
                    <a:pt x="618799" y="1587500"/>
                  </a:lnTo>
                  <a:lnTo>
                    <a:pt x="654654" y="1638300"/>
                  </a:lnTo>
                  <a:lnTo>
                    <a:pt x="661398" y="1663700"/>
                  </a:lnTo>
                  <a:lnTo>
                    <a:pt x="668613" y="1676400"/>
                  </a:lnTo>
                  <a:lnTo>
                    <a:pt x="676273" y="1701800"/>
                  </a:lnTo>
                  <a:lnTo>
                    <a:pt x="684353" y="1714500"/>
                  </a:lnTo>
                  <a:lnTo>
                    <a:pt x="694649" y="1752600"/>
                  </a:lnTo>
                  <a:lnTo>
                    <a:pt x="696876" y="1778000"/>
                  </a:lnTo>
                  <a:lnTo>
                    <a:pt x="691115" y="1816100"/>
                  </a:lnTo>
                  <a:lnTo>
                    <a:pt x="677444" y="1841500"/>
                  </a:lnTo>
                  <a:lnTo>
                    <a:pt x="597209" y="1968500"/>
                  </a:lnTo>
                  <a:lnTo>
                    <a:pt x="589875" y="1981200"/>
                  </a:lnTo>
                  <a:lnTo>
                    <a:pt x="594117" y="2019300"/>
                  </a:lnTo>
                  <a:lnTo>
                    <a:pt x="727665" y="2159000"/>
                  </a:lnTo>
                  <a:lnTo>
                    <a:pt x="761559" y="2184400"/>
                  </a:lnTo>
                  <a:lnTo>
                    <a:pt x="910468" y="2184400"/>
                  </a:lnTo>
                  <a:lnTo>
                    <a:pt x="836725" y="2235200"/>
                  </a:lnTo>
                  <a:lnTo>
                    <a:pt x="817293" y="2247900"/>
                  </a:lnTo>
                  <a:close/>
                </a:path>
                <a:path w="2895600" h="2768600">
                  <a:moveTo>
                    <a:pt x="2881528" y="558800"/>
                  </a:moveTo>
                  <a:lnTo>
                    <a:pt x="2754651" y="558800"/>
                  </a:lnTo>
                  <a:lnTo>
                    <a:pt x="2766352" y="546100"/>
                  </a:lnTo>
                  <a:lnTo>
                    <a:pt x="2781710" y="533400"/>
                  </a:lnTo>
                  <a:lnTo>
                    <a:pt x="2799964" y="533400"/>
                  </a:lnTo>
                  <a:lnTo>
                    <a:pt x="2820352" y="520700"/>
                  </a:lnTo>
                  <a:lnTo>
                    <a:pt x="2849596" y="533400"/>
                  </a:lnTo>
                  <a:lnTo>
                    <a:pt x="2873477" y="546100"/>
                  </a:lnTo>
                  <a:lnTo>
                    <a:pt x="2881528" y="558800"/>
                  </a:lnTo>
                  <a:close/>
                </a:path>
                <a:path w="2895600" h="2768600">
                  <a:moveTo>
                    <a:pt x="1028110" y="673100"/>
                  </a:moveTo>
                  <a:lnTo>
                    <a:pt x="988489" y="673100"/>
                  </a:lnTo>
                  <a:lnTo>
                    <a:pt x="970018" y="660400"/>
                  </a:lnTo>
                  <a:lnTo>
                    <a:pt x="846508" y="584200"/>
                  </a:lnTo>
                  <a:lnTo>
                    <a:pt x="831803" y="571500"/>
                  </a:lnTo>
                  <a:lnTo>
                    <a:pt x="968834" y="571500"/>
                  </a:lnTo>
                  <a:lnTo>
                    <a:pt x="1010784" y="596900"/>
                  </a:lnTo>
                  <a:lnTo>
                    <a:pt x="1164732" y="596900"/>
                  </a:lnTo>
                  <a:lnTo>
                    <a:pt x="1153379" y="609600"/>
                  </a:lnTo>
                  <a:lnTo>
                    <a:pt x="1138309" y="622300"/>
                  </a:lnTo>
                  <a:lnTo>
                    <a:pt x="1101691" y="647700"/>
                  </a:lnTo>
                  <a:lnTo>
                    <a:pt x="1083404" y="647700"/>
                  </a:lnTo>
                  <a:lnTo>
                    <a:pt x="1065315" y="660400"/>
                  </a:lnTo>
                  <a:lnTo>
                    <a:pt x="1047489" y="660400"/>
                  </a:lnTo>
                  <a:lnTo>
                    <a:pt x="1028110" y="673100"/>
                  </a:lnTo>
                  <a:close/>
                </a:path>
                <a:path w="2895600" h="2768600">
                  <a:moveTo>
                    <a:pt x="1432058" y="812800"/>
                  </a:moveTo>
                  <a:lnTo>
                    <a:pt x="1335428" y="812800"/>
                  </a:lnTo>
                  <a:lnTo>
                    <a:pt x="1383374" y="800100"/>
                  </a:lnTo>
                  <a:lnTo>
                    <a:pt x="1432058" y="812800"/>
                  </a:lnTo>
                  <a:close/>
                </a:path>
                <a:path w="2895600" h="2768600">
                  <a:moveTo>
                    <a:pt x="1478594" y="1993900"/>
                  </a:moveTo>
                  <a:lnTo>
                    <a:pt x="1288158" y="1993900"/>
                  </a:lnTo>
                  <a:lnTo>
                    <a:pt x="1151446" y="1955800"/>
                  </a:lnTo>
                  <a:lnTo>
                    <a:pt x="1109753" y="1930400"/>
                  </a:lnTo>
                  <a:lnTo>
                    <a:pt x="1069884" y="1905000"/>
                  </a:lnTo>
                  <a:lnTo>
                    <a:pt x="1031924" y="1879600"/>
                  </a:lnTo>
                  <a:lnTo>
                    <a:pt x="995956" y="1854200"/>
                  </a:lnTo>
                  <a:lnTo>
                    <a:pt x="962066" y="1816100"/>
                  </a:lnTo>
                  <a:lnTo>
                    <a:pt x="930661" y="1790700"/>
                  </a:lnTo>
                  <a:lnTo>
                    <a:pt x="902134" y="1752600"/>
                  </a:lnTo>
                  <a:lnTo>
                    <a:pt x="876542" y="1714500"/>
                  </a:lnTo>
                  <a:lnTo>
                    <a:pt x="853944" y="1676400"/>
                  </a:lnTo>
                  <a:lnTo>
                    <a:pt x="834398" y="1638300"/>
                  </a:lnTo>
                  <a:lnTo>
                    <a:pt x="817592" y="1587500"/>
                  </a:lnTo>
                  <a:lnTo>
                    <a:pt x="804484" y="1536700"/>
                  </a:lnTo>
                  <a:lnTo>
                    <a:pt x="795095" y="1498600"/>
                  </a:lnTo>
                  <a:lnTo>
                    <a:pt x="789446" y="1447800"/>
                  </a:lnTo>
                  <a:lnTo>
                    <a:pt x="787559" y="1397000"/>
                  </a:lnTo>
                  <a:lnTo>
                    <a:pt x="789446" y="1358900"/>
                  </a:lnTo>
                  <a:lnTo>
                    <a:pt x="795095" y="1308100"/>
                  </a:lnTo>
                  <a:lnTo>
                    <a:pt x="804484" y="1257300"/>
                  </a:lnTo>
                  <a:lnTo>
                    <a:pt x="817592" y="1219200"/>
                  </a:lnTo>
                  <a:lnTo>
                    <a:pt x="834398" y="1168400"/>
                  </a:lnTo>
                  <a:lnTo>
                    <a:pt x="853944" y="1130300"/>
                  </a:lnTo>
                  <a:lnTo>
                    <a:pt x="876542" y="1092200"/>
                  </a:lnTo>
                  <a:lnTo>
                    <a:pt x="902134" y="1054100"/>
                  </a:lnTo>
                  <a:lnTo>
                    <a:pt x="930661" y="1016000"/>
                  </a:lnTo>
                  <a:lnTo>
                    <a:pt x="962066" y="977900"/>
                  </a:lnTo>
                  <a:lnTo>
                    <a:pt x="995956" y="952500"/>
                  </a:lnTo>
                  <a:lnTo>
                    <a:pt x="1031924" y="914400"/>
                  </a:lnTo>
                  <a:lnTo>
                    <a:pt x="1069884" y="889000"/>
                  </a:lnTo>
                  <a:lnTo>
                    <a:pt x="1109753" y="876300"/>
                  </a:lnTo>
                  <a:lnTo>
                    <a:pt x="1151446" y="850900"/>
                  </a:lnTo>
                  <a:lnTo>
                    <a:pt x="1288158" y="812800"/>
                  </a:lnTo>
                  <a:lnTo>
                    <a:pt x="1480028" y="812800"/>
                  </a:lnTo>
                  <a:lnTo>
                    <a:pt x="1618636" y="850900"/>
                  </a:lnTo>
                  <a:lnTo>
                    <a:pt x="1666938" y="876300"/>
                  </a:lnTo>
                  <a:lnTo>
                    <a:pt x="1335836" y="876300"/>
                  </a:lnTo>
                  <a:lnTo>
                    <a:pt x="1244490" y="901700"/>
                  </a:lnTo>
                  <a:lnTo>
                    <a:pt x="1201056" y="914400"/>
                  </a:lnTo>
                  <a:lnTo>
                    <a:pt x="1159361" y="927100"/>
                  </a:lnTo>
                  <a:lnTo>
                    <a:pt x="1119593" y="952500"/>
                  </a:lnTo>
                  <a:lnTo>
                    <a:pt x="1081936" y="977900"/>
                  </a:lnTo>
                  <a:lnTo>
                    <a:pt x="1046579" y="1003300"/>
                  </a:lnTo>
                  <a:lnTo>
                    <a:pt x="1013705" y="1028700"/>
                  </a:lnTo>
                  <a:lnTo>
                    <a:pt x="983502" y="1066800"/>
                  </a:lnTo>
                  <a:lnTo>
                    <a:pt x="956155" y="1104900"/>
                  </a:lnTo>
                  <a:lnTo>
                    <a:pt x="931851" y="1143000"/>
                  </a:lnTo>
                  <a:lnTo>
                    <a:pt x="910775" y="1181100"/>
                  </a:lnTo>
                  <a:lnTo>
                    <a:pt x="893114" y="1219200"/>
                  </a:lnTo>
                  <a:lnTo>
                    <a:pt x="879054" y="1257300"/>
                  </a:lnTo>
                  <a:lnTo>
                    <a:pt x="868781" y="1308100"/>
                  </a:lnTo>
                  <a:lnTo>
                    <a:pt x="862480" y="1358900"/>
                  </a:lnTo>
                  <a:lnTo>
                    <a:pt x="860339" y="1397000"/>
                  </a:lnTo>
                  <a:lnTo>
                    <a:pt x="862480" y="1447800"/>
                  </a:lnTo>
                  <a:lnTo>
                    <a:pt x="868781" y="1498600"/>
                  </a:lnTo>
                  <a:lnTo>
                    <a:pt x="879054" y="1536700"/>
                  </a:lnTo>
                  <a:lnTo>
                    <a:pt x="893114" y="1587500"/>
                  </a:lnTo>
                  <a:lnTo>
                    <a:pt x="910775" y="1625600"/>
                  </a:lnTo>
                  <a:lnTo>
                    <a:pt x="931851" y="1663700"/>
                  </a:lnTo>
                  <a:lnTo>
                    <a:pt x="956155" y="1701800"/>
                  </a:lnTo>
                  <a:lnTo>
                    <a:pt x="983502" y="1739900"/>
                  </a:lnTo>
                  <a:lnTo>
                    <a:pt x="1013705" y="1765300"/>
                  </a:lnTo>
                  <a:lnTo>
                    <a:pt x="1046579" y="1803400"/>
                  </a:lnTo>
                  <a:lnTo>
                    <a:pt x="1081936" y="1828800"/>
                  </a:lnTo>
                  <a:lnTo>
                    <a:pt x="1119593" y="1854200"/>
                  </a:lnTo>
                  <a:lnTo>
                    <a:pt x="1159361" y="1879600"/>
                  </a:lnTo>
                  <a:lnTo>
                    <a:pt x="1201056" y="1892300"/>
                  </a:lnTo>
                  <a:lnTo>
                    <a:pt x="1244490" y="1905000"/>
                  </a:lnTo>
                  <a:lnTo>
                    <a:pt x="1289479" y="1917700"/>
                  </a:lnTo>
                  <a:lnTo>
                    <a:pt x="1676931" y="1917700"/>
                  </a:lnTo>
                  <a:lnTo>
                    <a:pt x="1656998" y="1930400"/>
                  </a:lnTo>
                  <a:lnTo>
                    <a:pt x="1615314" y="1955800"/>
                  </a:lnTo>
                  <a:lnTo>
                    <a:pt x="1478594" y="1993900"/>
                  </a:lnTo>
                  <a:close/>
                </a:path>
                <a:path w="2895600" h="2768600">
                  <a:moveTo>
                    <a:pt x="2467029" y="1079500"/>
                  </a:moveTo>
                  <a:lnTo>
                    <a:pt x="2417381" y="1079500"/>
                  </a:lnTo>
                  <a:lnTo>
                    <a:pt x="2399117" y="1066800"/>
                  </a:lnTo>
                  <a:lnTo>
                    <a:pt x="2383756" y="1054100"/>
                  </a:lnTo>
                  <a:lnTo>
                    <a:pt x="2372060" y="1041400"/>
                  </a:lnTo>
                  <a:lnTo>
                    <a:pt x="1763818" y="1041400"/>
                  </a:lnTo>
                  <a:lnTo>
                    <a:pt x="1756857" y="1028700"/>
                  </a:lnTo>
                  <a:lnTo>
                    <a:pt x="1751177" y="1028700"/>
                  </a:lnTo>
                  <a:lnTo>
                    <a:pt x="1712775" y="990600"/>
                  </a:lnTo>
                  <a:lnTo>
                    <a:pt x="1671673" y="965200"/>
                  </a:lnTo>
                  <a:lnTo>
                    <a:pt x="1628139" y="939800"/>
                  </a:lnTo>
                  <a:lnTo>
                    <a:pt x="1582440" y="914400"/>
                  </a:lnTo>
                  <a:lnTo>
                    <a:pt x="1534846" y="901700"/>
                  </a:lnTo>
                  <a:lnTo>
                    <a:pt x="1435044" y="876300"/>
                  </a:lnTo>
                  <a:lnTo>
                    <a:pt x="1666938" y="876300"/>
                  </a:lnTo>
                  <a:lnTo>
                    <a:pt x="1712702" y="901700"/>
                  </a:lnTo>
                  <a:lnTo>
                    <a:pt x="1755801" y="939800"/>
                  </a:lnTo>
                  <a:lnTo>
                    <a:pt x="1796112" y="965200"/>
                  </a:lnTo>
                  <a:lnTo>
                    <a:pt x="2498961" y="965200"/>
                  </a:lnTo>
                  <a:lnTo>
                    <a:pt x="2507012" y="977900"/>
                  </a:lnTo>
                  <a:lnTo>
                    <a:pt x="2512916" y="1003300"/>
                  </a:lnTo>
                  <a:lnTo>
                    <a:pt x="2507012" y="1041400"/>
                  </a:lnTo>
                  <a:lnTo>
                    <a:pt x="2490911" y="1054100"/>
                  </a:lnTo>
                  <a:lnTo>
                    <a:pt x="2467029" y="1079500"/>
                  </a:lnTo>
                  <a:close/>
                </a:path>
                <a:path w="2895600" h="2768600">
                  <a:moveTo>
                    <a:pt x="2498961" y="965200"/>
                  </a:moveTo>
                  <a:lnTo>
                    <a:pt x="2372060" y="965200"/>
                  </a:lnTo>
                  <a:lnTo>
                    <a:pt x="2383756" y="952500"/>
                  </a:lnTo>
                  <a:lnTo>
                    <a:pt x="2399117" y="939800"/>
                  </a:lnTo>
                  <a:lnTo>
                    <a:pt x="2417381" y="939800"/>
                  </a:lnTo>
                  <a:lnTo>
                    <a:pt x="2437785" y="927100"/>
                  </a:lnTo>
                  <a:lnTo>
                    <a:pt x="2467029" y="939800"/>
                  </a:lnTo>
                  <a:lnTo>
                    <a:pt x="2490911" y="952500"/>
                  </a:lnTo>
                  <a:lnTo>
                    <a:pt x="2498961" y="965200"/>
                  </a:lnTo>
                  <a:close/>
                </a:path>
                <a:path w="2895600" h="2768600">
                  <a:moveTo>
                    <a:pt x="1676931" y="1917700"/>
                  </a:moveTo>
                  <a:lnTo>
                    <a:pt x="1477272" y="1917700"/>
                  </a:lnTo>
                  <a:lnTo>
                    <a:pt x="1522261" y="1905000"/>
                  </a:lnTo>
                  <a:lnTo>
                    <a:pt x="1565696" y="1892300"/>
                  </a:lnTo>
                  <a:lnTo>
                    <a:pt x="1607390" y="1879600"/>
                  </a:lnTo>
                  <a:lnTo>
                    <a:pt x="1647158" y="1854200"/>
                  </a:lnTo>
                  <a:lnTo>
                    <a:pt x="1684813" y="1828800"/>
                  </a:lnTo>
                  <a:lnTo>
                    <a:pt x="1720170" y="1803400"/>
                  </a:lnTo>
                  <a:lnTo>
                    <a:pt x="1753042" y="1765300"/>
                  </a:lnTo>
                  <a:lnTo>
                    <a:pt x="1783243" y="1739900"/>
                  </a:lnTo>
                  <a:lnTo>
                    <a:pt x="1810589" y="1701800"/>
                  </a:lnTo>
                  <a:lnTo>
                    <a:pt x="1834891" y="1663700"/>
                  </a:lnTo>
                  <a:lnTo>
                    <a:pt x="1855965" y="1625600"/>
                  </a:lnTo>
                  <a:lnTo>
                    <a:pt x="1873625" y="1587500"/>
                  </a:lnTo>
                  <a:lnTo>
                    <a:pt x="1887684" y="1536700"/>
                  </a:lnTo>
                  <a:lnTo>
                    <a:pt x="1897956" y="1498600"/>
                  </a:lnTo>
                  <a:lnTo>
                    <a:pt x="1904256" y="1447800"/>
                  </a:lnTo>
                  <a:lnTo>
                    <a:pt x="1906397" y="1397000"/>
                  </a:lnTo>
                  <a:lnTo>
                    <a:pt x="1909261" y="1384300"/>
                  </a:lnTo>
                  <a:lnTo>
                    <a:pt x="1917066" y="1371600"/>
                  </a:lnTo>
                  <a:lnTo>
                    <a:pt x="1928638" y="1371600"/>
                  </a:lnTo>
                  <a:lnTo>
                    <a:pt x="1942799" y="1358900"/>
                  </a:lnTo>
                  <a:lnTo>
                    <a:pt x="2595612" y="1358900"/>
                  </a:lnTo>
                  <a:lnTo>
                    <a:pt x="2607313" y="1346200"/>
                  </a:lnTo>
                  <a:lnTo>
                    <a:pt x="2622671" y="1333500"/>
                  </a:lnTo>
                  <a:lnTo>
                    <a:pt x="2640925" y="1333500"/>
                  </a:lnTo>
                  <a:lnTo>
                    <a:pt x="2661312" y="1320800"/>
                  </a:lnTo>
                  <a:lnTo>
                    <a:pt x="2690557" y="1333500"/>
                  </a:lnTo>
                  <a:lnTo>
                    <a:pt x="2714438" y="1346200"/>
                  </a:lnTo>
                  <a:lnTo>
                    <a:pt x="2730540" y="1371600"/>
                  </a:lnTo>
                  <a:lnTo>
                    <a:pt x="2736444" y="1397000"/>
                  </a:lnTo>
                  <a:lnTo>
                    <a:pt x="2730540" y="1435100"/>
                  </a:lnTo>
                  <a:lnTo>
                    <a:pt x="1978111" y="1435100"/>
                  </a:lnTo>
                  <a:lnTo>
                    <a:pt x="1972966" y="1485900"/>
                  </a:lnTo>
                  <a:lnTo>
                    <a:pt x="1963607" y="1536700"/>
                  </a:lnTo>
                  <a:lnTo>
                    <a:pt x="1950066" y="1587500"/>
                  </a:lnTo>
                  <a:lnTo>
                    <a:pt x="1932375" y="1638300"/>
                  </a:lnTo>
                  <a:lnTo>
                    <a:pt x="1912820" y="1676400"/>
                  </a:lnTo>
                  <a:lnTo>
                    <a:pt x="1890212" y="1714500"/>
                  </a:lnTo>
                  <a:lnTo>
                    <a:pt x="1864611" y="1752600"/>
                  </a:lnTo>
                  <a:lnTo>
                    <a:pt x="1836078" y="1790700"/>
                  </a:lnTo>
                  <a:lnTo>
                    <a:pt x="1804670" y="1816100"/>
                  </a:lnTo>
                  <a:lnTo>
                    <a:pt x="1770790" y="1854200"/>
                  </a:lnTo>
                  <a:lnTo>
                    <a:pt x="1734825" y="1879600"/>
                  </a:lnTo>
                  <a:lnTo>
                    <a:pt x="1696864" y="1905000"/>
                  </a:lnTo>
                  <a:lnTo>
                    <a:pt x="1676931" y="1917700"/>
                  </a:lnTo>
                  <a:close/>
                </a:path>
                <a:path w="2895600" h="2768600">
                  <a:moveTo>
                    <a:pt x="2690557" y="1473200"/>
                  </a:moveTo>
                  <a:lnTo>
                    <a:pt x="2640925" y="1473200"/>
                  </a:lnTo>
                  <a:lnTo>
                    <a:pt x="2622671" y="1460500"/>
                  </a:lnTo>
                  <a:lnTo>
                    <a:pt x="2607313" y="1447800"/>
                  </a:lnTo>
                  <a:lnTo>
                    <a:pt x="2595612" y="1435100"/>
                  </a:lnTo>
                  <a:lnTo>
                    <a:pt x="2730540" y="1435100"/>
                  </a:lnTo>
                  <a:lnTo>
                    <a:pt x="2714438" y="1447800"/>
                  </a:lnTo>
                  <a:lnTo>
                    <a:pt x="2690557" y="1473200"/>
                  </a:lnTo>
                  <a:close/>
                </a:path>
                <a:path w="2895600" h="2768600">
                  <a:moveTo>
                    <a:pt x="2117743" y="2184400"/>
                  </a:moveTo>
                  <a:lnTo>
                    <a:pt x="2005191" y="2184400"/>
                  </a:lnTo>
                  <a:lnTo>
                    <a:pt x="2023266" y="2171700"/>
                  </a:lnTo>
                  <a:lnTo>
                    <a:pt x="2039084" y="2159000"/>
                  </a:lnTo>
                  <a:lnTo>
                    <a:pt x="2161418" y="2044700"/>
                  </a:lnTo>
                  <a:lnTo>
                    <a:pt x="2172642" y="2019300"/>
                  </a:lnTo>
                  <a:lnTo>
                    <a:pt x="2177854" y="2006600"/>
                  </a:lnTo>
                  <a:lnTo>
                    <a:pt x="2176881" y="1981200"/>
                  </a:lnTo>
                  <a:lnTo>
                    <a:pt x="2169552" y="1968500"/>
                  </a:lnTo>
                  <a:lnTo>
                    <a:pt x="2094202" y="1854200"/>
                  </a:lnTo>
                  <a:lnTo>
                    <a:pt x="2089402" y="1841500"/>
                  </a:lnTo>
                  <a:lnTo>
                    <a:pt x="2085768" y="1841500"/>
                  </a:lnTo>
                  <a:lnTo>
                    <a:pt x="2083466" y="1828800"/>
                  </a:lnTo>
                  <a:lnTo>
                    <a:pt x="2082662" y="1816100"/>
                  </a:lnTo>
                  <a:lnTo>
                    <a:pt x="2085521" y="1803400"/>
                  </a:lnTo>
                  <a:lnTo>
                    <a:pt x="2093320" y="1790700"/>
                  </a:lnTo>
                  <a:lnTo>
                    <a:pt x="2710527" y="1790700"/>
                  </a:lnTo>
                  <a:lnTo>
                    <a:pt x="2722227" y="1765300"/>
                  </a:lnTo>
                  <a:lnTo>
                    <a:pt x="2737594" y="1752600"/>
                  </a:lnTo>
                  <a:lnTo>
                    <a:pt x="2805497" y="1752600"/>
                  </a:lnTo>
                  <a:lnTo>
                    <a:pt x="2829378" y="1765300"/>
                  </a:lnTo>
                  <a:lnTo>
                    <a:pt x="2845479" y="1790700"/>
                  </a:lnTo>
                  <a:lnTo>
                    <a:pt x="2851384" y="1816100"/>
                  </a:lnTo>
                  <a:lnTo>
                    <a:pt x="2845479" y="1854200"/>
                  </a:lnTo>
                  <a:lnTo>
                    <a:pt x="2186025" y="1854200"/>
                  </a:lnTo>
                  <a:lnTo>
                    <a:pt x="2231361" y="1930400"/>
                  </a:lnTo>
                  <a:lnTo>
                    <a:pt x="2241261" y="1955800"/>
                  </a:lnTo>
                  <a:lnTo>
                    <a:pt x="2247759" y="1968500"/>
                  </a:lnTo>
                  <a:lnTo>
                    <a:pt x="2250743" y="1993900"/>
                  </a:lnTo>
                  <a:lnTo>
                    <a:pt x="2250102" y="2019300"/>
                  </a:lnTo>
                  <a:lnTo>
                    <a:pt x="2245778" y="2032000"/>
                  </a:lnTo>
                  <a:lnTo>
                    <a:pt x="2237978" y="2057400"/>
                  </a:lnTo>
                  <a:lnTo>
                    <a:pt x="2226930" y="2070100"/>
                  </a:lnTo>
                  <a:lnTo>
                    <a:pt x="2212863" y="2095500"/>
                  </a:lnTo>
                  <a:lnTo>
                    <a:pt x="2117743" y="2184400"/>
                  </a:lnTo>
                  <a:close/>
                </a:path>
                <a:path w="2895600" h="2768600">
                  <a:moveTo>
                    <a:pt x="2805497" y="1892300"/>
                  </a:moveTo>
                  <a:lnTo>
                    <a:pt x="2737594" y="1892300"/>
                  </a:lnTo>
                  <a:lnTo>
                    <a:pt x="2722227" y="1879600"/>
                  </a:lnTo>
                  <a:lnTo>
                    <a:pt x="2710527" y="1854200"/>
                  </a:lnTo>
                  <a:lnTo>
                    <a:pt x="2845479" y="1854200"/>
                  </a:lnTo>
                  <a:lnTo>
                    <a:pt x="2829378" y="1879600"/>
                  </a:lnTo>
                  <a:lnTo>
                    <a:pt x="2805497" y="1892300"/>
                  </a:lnTo>
                  <a:close/>
                </a:path>
                <a:path w="2895600" h="2768600">
                  <a:moveTo>
                    <a:pt x="910468" y="2184400"/>
                  </a:moveTo>
                  <a:lnTo>
                    <a:pt x="761559" y="2184400"/>
                  </a:lnTo>
                  <a:lnTo>
                    <a:pt x="780347" y="2171700"/>
                  </a:lnTo>
                  <a:lnTo>
                    <a:pt x="798299" y="2171700"/>
                  </a:lnTo>
                  <a:lnTo>
                    <a:pt x="927349" y="2095500"/>
                  </a:lnTo>
                  <a:lnTo>
                    <a:pt x="957080" y="2082800"/>
                  </a:lnTo>
                  <a:lnTo>
                    <a:pt x="988705" y="2070100"/>
                  </a:lnTo>
                  <a:lnTo>
                    <a:pt x="1020805" y="2070100"/>
                  </a:lnTo>
                  <a:lnTo>
                    <a:pt x="1051962" y="2082800"/>
                  </a:lnTo>
                  <a:lnTo>
                    <a:pt x="1069543" y="2095500"/>
                  </a:lnTo>
                  <a:lnTo>
                    <a:pt x="1087388" y="2095500"/>
                  </a:lnTo>
                  <a:lnTo>
                    <a:pt x="1105433" y="2108200"/>
                  </a:lnTo>
                  <a:lnTo>
                    <a:pt x="1123614" y="2108200"/>
                  </a:lnTo>
                  <a:lnTo>
                    <a:pt x="1152856" y="2133600"/>
                  </a:lnTo>
                  <a:lnTo>
                    <a:pt x="1177075" y="2146300"/>
                  </a:lnTo>
                  <a:lnTo>
                    <a:pt x="965775" y="2146300"/>
                  </a:lnTo>
                  <a:lnTo>
                    <a:pt x="910468" y="2184400"/>
                  </a:lnTo>
                  <a:close/>
                </a:path>
                <a:path w="2895600" h="2768600">
                  <a:moveTo>
                    <a:pt x="1584681" y="2400300"/>
                  </a:moveTo>
                  <a:lnTo>
                    <a:pt x="1488984" y="2400300"/>
                  </a:lnTo>
                  <a:lnTo>
                    <a:pt x="1505455" y="2387600"/>
                  </a:lnTo>
                  <a:lnTo>
                    <a:pt x="1518056" y="2374900"/>
                  </a:lnTo>
                  <a:lnTo>
                    <a:pt x="1525564" y="2349500"/>
                  </a:lnTo>
                  <a:lnTo>
                    <a:pt x="1560075" y="2209800"/>
                  </a:lnTo>
                  <a:lnTo>
                    <a:pt x="1571415" y="2171700"/>
                  </a:lnTo>
                  <a:lnTo>
                    <a:pt x="1589674" y="2146300"/>
                  </a:lnTo>
                  <a:lnTo>
                    <a:pt x="1613901" y="2133600"/>
                  </a:lnTo>
                  <a:lnTo>
                    <a:pt x="1643146" y="2108200"/>
                  </a:lnTo>
                  <a:lnTo>
                    <a:pt x="1661328" y="2108200"/>
                  </a:lnTo>
                  <a:lnTo>
                    <a:pt x="1679373" y="2095500"/>
                  </a:lnTo>
                  <a:lnTo>
                    <a:pt x="1697217" y="2095500"/>
                  </a:lnTo>
                  <a:lnTo>
                    <a:pt x="1714799" y="2082800"/>
                  </a:lnTo>
                  <a:lnTo>
                    <a:pt x="1745955" y="2070100"/>
                  </a:lnTo>
                  <a:lnTo>
                    <a:pt x="1778054" y="2070100"/>
                  </a:lnTo>
                  <a:lnTo>
                    <a:pt x="1809676" y="2082800"/>
                  </a:lnTo>
                  <a:lnTo>
                    <a:pt x="1839400" y="2095500"/>
                  </a:lnTo>
                  <a:lnTo>
                    <a:pt x="1925441" y="2146300"/>
                  </a:lnTo>
                  <a:lnTo>
                    <a:pt x="1746025" y="2146300"/>
                  </a:lnTo>
                  <a:lnTo>
                    <a:pt x="1707248" y="2171700"/>
                  </a:lnTo>
                  <a:lnTo>
                    <a:pt x="1687503" y="2171700"/>
                  </a:lnTo>
                  <a:lnTo>
                    <a:pt x="1667608" y="2184400"/>
                  </a:lnTo>
                  <a:lnTo>
                    <a:pt x="1654706" y="2184400"/>
                  </a:lnTo>
                  <a:lnTo>
                    <a:pt x="1644025" y="2197100"/>
                  </a:lnTo>
                  <a:lnTo>
                    <a:pt x="1635980" y="2209800"/>
                  </a:lnTo>
                  <a:lnTo>
                    <a:pt x="1630988" y="2222500"/>
                  </a:lnTo>
                  <a:lnTo>
                    <a:pt x="1596453" y="2374900"/>
                  </a:lnTo>
                  <a:lnTo>
                    <a:pt x="1589713" y="2387600"/>
                  </a:lnTo>
                  <a:lnTo>
                    <a:pt x="1584681" y="2400300"/>
                  </a:lnTo>
                  <a:close/>
                </a:path>
                <a:path w="2895600" h="2768600">
                  <a:moveTo>
                    <a:pt x="1512631" y="2463800"/>
                  </a:moveTo>
                  <a:lnTo>
                    <a:pt x="1254115" y="2463800"/>
                  </a:lnTo>
                  <a:lnTo>
                    <a:pt x="1234263" y="2451100"/>
                  </a:lnTo>
                  <a:lnTo>
                    <a:pt x="1216092" y="2438400"/>
                  </a:lnTo>
                  <a:lnTo>
                    <a:pt x="1200216" y="2425700"/>
                  </a:lnTo>
                  <a:lnTo>
                    <a:pt x="1187104" y="2413000"/>
                  </a:lnTo>
                  <a:lnTo>
                    <a:pt x="1177040" y="2387600"/>
                  </a:lnTo>
                  <a:lnTo>
                    <a:pt x="1170308" y="2374900"/>
                  </a:lnTo>
                  <a:lnTo>
                    <a:pt x="1135784" y="2222500"/>
                  </a:lnTo>
                  <a:lnTo>
                    <a:pt x="1130792" y="2209800"/>
                  </a:lnTo>
                  <a:lnTo>
                    <a:pt x="1122747" y="2197100"/>
                  </a:lnTo>
                  <a:lnTo>
                    <a:pt x="1112066" y="2184400"/>
                  </a:lnTo>
                  <a:lnTo>
                    <a:pt x="1099164" y="2184400"/>
                  </a:lnTo>
                  <a:lnTo>
                    <a:pt x="1079261" y="2171700"/>
                  </a:lnTo>
                  <a:lnTo>
                    <a:pt x="1059507" y="2171700"/>
                  </a:lnTo>
                  <a:lnTo>
                    <a:pt x="1020723" y="2146300"/>
                  </a:lnTo>
                  <a:lnTo>
                    <a:pt x="1177075" y="2146300"/>
                  </a:lnTo>
                  <a:lnTo>
                    <a:pt x="1195325" y="2171700"/>
                  </a:lnTo>
                  <a:lnTo>
                    <a:pt x="1206661" y="2209800"/>
                  </a:lnTo>
                  <a:lnTo>
                    <a:pt x="1241184" y="2349500"/>
                  </a:lnTo>
                  <a:lnTo>
                    <a:pt x="1248692" y="2374900"/>
                  </a:lnTo>
                  <a:lnTo>
                    <a:pt x="1261293" y="2387600"/>
                  </a:lnTo>
                  <a:lnTo>
                    <a:pt x="1277764" y="2400300"/>
                  </a:lnTo>
                  <a:lnTo>
                    <a:pt x="1584681" y="2400300"/>
                  </a:lnTo>
                  <a:lnTo>
                    <a:pt x="1579649" y="2413000"/>
                  </a:lnTo>
                  <a:lnTo>
                    <a:pt x="1566543" y="2425700"/>
                  </a:lnTo>
                  <a:lnTo>
                    <a:pt x="1550680" y="2438400"/>
                  </a:lnTo>
                  <a:lnTo>
                    <a:pt x="1532494" y="2451100"/>
                  </a:lnTo>
                  <a:lnTo>
                    <a:pt x="1512631" y="2463800"/>
                  </a:lnTo>
                  <a:close/>
                </a:path>
                <a:path w="2895600" h="2768600">
                  <a:moveTo>
                    <a:pt x="2034893" y="2247900"/>
                  </a:moveTo>
                  <a:lnTo>
                    <a:pt x="1949467" y="2247900"/>
                  </a:lnTo>
                  <a:lnTo>
                    <a:pt x="1930047" y="2235200"/>
                  </a:lnTo>
                  <a:lnTo>
                    <a:pt x="1800973" y="2146300"/>
                  </a:lnTo>
                  <a:lnTo>
                    <a:pt x="1925441" y="2146300"/>
                  </a:lnTo>
                  <a:lnTo>
                    <a:pt x="1968461" y="2171700"/>
                  </a:lnTo>
                  <a:lnTo>
                    <a:pt x="1986407" y="2171700"/>
                  </a:lnTo>
                  <a:lnTo>
                    <a:pt x="2005191" y="2184400"/>
                  </a:lnTo>
                  <a:lnTo>
                    <a:pt x="2117743" y="2184400"/>
                  </a:lnTo>
                  <a:lnTo>
                    <a:pt x="2090565" y="2209800"/>
                  </a:lnTo>
                  <a:lnTo>
                    <a:pt x="2073888" y="2222500"/>
                  </a:lnTo>
                  <a:lnTo>
                    <a:pt x="2055174" y="2235200"/>
                  </a:lnTo>
                  <a:lnTo>
                    <a:pt x="2034893" y="2247900"/>
                  </a:lnTo>
                  <a:close/>
                </a:path>
                <a:path w="2895600" h="2768600">
                  <a:moveTo>
                    <a:pt x="1823224" y="2692400"/>
                  </a:moveTo>
                  <a:lnTo>
                    <a:pt x="1533572" y="2692400"/>
                  </a:lnTo>
                  <a:lnTo>
                    <a:pt x="1582307" y="2679700"/>
                  </a:lnTo>
                  <a:lnTo>
                    <a:pt x="1630591" y="2679700"/>
                  </a:lnTo>
                  <a:lnTo>
                    <a:pt x="1818605" y="2628900"/>
                  </a:lnTo>
                  <a:lnTo>
                    <a:pt x="1864169" y="2603500"/>
                  </a:lnTo>
                  <a:lnTo>
                    <a:pt x="1909095" y="2590800"/>
                  </a:lnTo>
                  <a:lnTo>
                    <a:pt x="1953351" y="2565400"/>
                  </a:lnTo>
                  <a:lnTo>
                    <a:pt x="1996906" y="2552700"/>
                  </a:lnTo>
                  <a:lnTo>
                    <a:pt x="2039728" y="2527300"/>
                  </a:lnTo>
                  <a:lnTo>
                    <a:pt x="2081785" y="2501900"/>
                  </a:lnTo>
                  <a:lnTo>
                    <a:pt x="2123047" y="2476500"/>
                  </a:lnTo>
                  <a:lnTo>
                    <a:pt x="2163481" y="2438400"/>
                  </a:lnTo>
                  <a:lnTo>
                    <a:pt x="2203056" y="2413000"/>
                  </a:lnTo>
                  <a:lnTo>
                    <a:pt x="2208984" y="2413000"/>
                  </a:lnTo>
                  <a:lnTo>
                    <a:pt x="2216342" y="2400300"/>
                  </a:lnTo>
                  <a:lnTo>
                    <a:pt x="2489266" y="2400300"/>
                  </a:lnTo>
                  <a:lnTo>
                    <a:pt x="2500762" y="2387600"/>
                  </a:lnTo>
                  <a:lnTo>
                    <a:pt x="2515763" y="2374900"/>
                  </a:lnTo>
                  <a:lnTo>
                    <a:pt x="2533545" y="2374900"/>
                  </a:lnTo>
                  <a:lnTo>
                    <a:pt x="2553379" y="2362200"/>
                  </a:lnTo>
                  <a:lnTo>
                    <a:pt x="2582053" y="2374900"/>
                  </a:lnTo>
                  <a:lnTo>
                    <a:pt x="2605473" y="2387600"/>
                  </a:lnTo>
                  <a:lnTo>
                    <a:pt x="2621265" y="2413000"/>
                  </a:lnTo>
                  <a:lnTo>
                    <a:pt x="2627056" y="2438400"/>
                  </a:lnTo>
                  <a:lnTo>
                    <a:pt x="2621265" y="2463800"/>
                  </a:lnTo>
                  <a:lnTo>
                    <a:pt x="2613369" y="2476500"/>
                  </a:lnTo>
                  <a:lnTo>
                    <a:pt x="2235495" y="2476500"/>
                  </a:lnTo>
                  <a:lnTo>
                    <a:pt x="2195899" y="2501900"/>
                  </a:lnTo>
                  <a:lnTo>
                    <a:pt x="2155373" y="2527300"/>
                  </a:lnTo>
                  <a:lnTo>
                    <a:pt x="2113946" y="2552700"/>
                  </a:lnTo>
                  <a:lnTo>
                    <a:pt x="2071647" y="2578100"/>
                  </a:lnTo>
                  <a:lnTo>
                    <a:pt x="2028505" y="2603500"/>
                  </a:lnTo>
                  <a:lnTo>
                    <a:pt x="1984550" y="2628900"/>
                  </a:lnTo>
                  <a:lnTo>
                    <a:pt x="1939810" y="2654300"/>
                  </a:lnTo>
                  <a:lnTo>
                    <a:pt x="1848091" y="2679700"/>
                  </a:lnTo>
                  <a:lnTo>
                    <a:pt x="1823224" y="2692400"/>
                  </a:lnTo>
                  <a:close/>
                </a:path>
                <a:path w="2895600" h="2768600">
                  <a:moveTo>
                    <a:pt x="1469864" y="2476500"/>
                  </a:moveTo>
                  <a:lnTo>
                    <a:pt x="1296884" y="2476500"/>
                  </a:lnTo>
                  <a:lnTo>
                    <a:pt x="1275154" y="2463800"/>
                  </a:lnTo>
                  <a:lnTo>
                    <a:pt x="1491589" y="2463800"/>
                  </a:lnTo>
                  <a:lnTo>
                    <a:pt x="1469864" y="2476500"/>
                  </a:lnTo>
                  <a:close/>
                </a:path>
                <a:path w="2895600" h="2768600">
                  <a:moveTo>
                    <a:pt x="2582053" y="2514600"/>
                  </a:moveTo>
                  <a:lnTo>
                    <a:pt x="2532013" y="2514600"/>
                  </a:lnTo>
                  <a:lnTo>
                    <a:pt x="2513112" y="2501900"/>
                  </a:lnTo>
                  <a:lnTo>
                    <a:pt x="2497595" y="2489200"/>
                  </a:lnTo>
                  <a:lnTo>
                    <a:pt x="2486381" y="2476500"/>
                  </a:lnTo>
                  <a:lnTo>
                    <a:pt x="2613369" y="2476500"/>
                  </a:lnTo>
                  <a:lnTo>
                    <a:pt x="2605473" y="2489200"/>
                  </a:lnTo>
                  <a:lnTo>
                    <a:pt x="2582053" y="2514600"/>
                  </a:lnTo>
                  <a:close/>
                </a:path>
                <a:path w="2895600" h="2768600">
                  <a:moveTo>
                    <a:pt x="1542693" y="2755900"/>
                  </a:moveTo>
                  <a:lnTo>
                    <a:pt x="1233367" y="2755900"/>
                  </a:lnTo>
                  <a:lnTo>
                    <a:pt x="1183485" y="2743200"/>
                  </a:lnTo>
                  <a:lnTo>
                    <a:pt x="1594639" y="2743200"/>
                  </a:lnTo>
                  <a:lnTo>
                    <a:pt x="1542693" y="2755900"/>
                  </a:lnTo>
                  <a:close/>
                </a:path>
                <a:path w="2895600" h="2768600">
                  <a:moveTo>
                    <a:pt x="1437831" y="2768600"/>
                  </a:moveTo>
                  <a:lnTo>
                    <a:pt x="1334140" y="2768600"/>
                  </a:lnTo>
                  <a:lnTo>
                    <a:pt x="1283593" y="2755900"/>
                  </a:lnTo>
                  <a:lnTo>
                    <a:pt x="1490412" y="2755900"/>
                  </a:lnTo>
                  <a:lnTo>
                    <a:pt x="1437831" y="2768600"/>
                  </a:lnTo>
                  <a:close/>
                </a:path>
              </a:pathLst>
            </a:custGeom>
            <a:solidFill>
              <a:srgbClr val="FFFFFF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0764" y="1646325"/>
              <a:ext cx="7056120" cy="6994525"/>
            </a:xfrm>
            <a:custGeom>
              <a:avLst/>
              <a:gdLst/>
              <a:ahLst/>
              <a:cxnLst/>
              <a:rect l="l" t="t" r="r" b="b"/>
              <a:pathLst>
                <a:path w="7056119" h="6994525">
                  <a:moveTo>
                    <a:pt x="6570314" y="6994348"/>
                  </a:moveTo>
                  <a:lnTo>
                    <a:pt x="485775" y="6994348"/>
                  </a:lnTo>
                  <a:lnTo>
                    <a:pt x="437762" y="6991971"/>
                  </a:lnTo>
                  <a:lnTo>
                    <a:pt x="390562" y="6984928"/>
                  </a:lnTo>
                  <a:lnTo>
                    <a:pt x="344494" y="6973350"/>
                  </a:lnTo>
                  <a:lnTo>
                    <a:pt x="299877" y="6957371"/>
                  </a:lnTo>
                  <a:lnTo>
                    <a:pt x="257028" y="6937121"/>
                  </a:lnTo>
                  <a:lnTo>
                    <a:pt x="216266" y="6912732"/>
                  </a:lnTo>
                  <a:lnTo>
                    <a:pt x="177911" y="6884337"/>
                  </a:lnTo>
                  <a:lnTo>
                    <a:pt x="142280" y="6852068"/>
                  </a:lnTo>
                  <a:lnTo>
                    <a:pt x="110011" y="6816437"/>
                  </a:lnTo>
                  <a:lnTo>
                    <a:pt x="81616" y="6778081"/>
                  </a:lnTo>
                  <a:lnTo>
                    <a:pt x="57227" y="6737320"/>
                  </a:lnTo>
                  <a:lnTo>
                    <a:pt x="36977" y="6694471"/>
                  </a:lnTo>
                  <a:lnTo>
                    <a:pt x="20997" y="6649853"/>
                  </a:lnTo>
                  <a:lnTo>
                    <a:pt x="9420" y="6603785"/>
                  </a:lnTo>
                  <a:lnTo>
                    <a:pt x="2377" y="6556585"/>
                  </a:lnTo>
                  <a:lnTo>
                    <a:pt x="0" y="6508572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1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6" y="216266"/>
                  </a:lnTo>
                  <a:lnTo>
                    <a:pt x="110011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6"/>
                  </a:lnTo>
                  <a:lnTo>
                    <a:pt x="299877" y="36976"/>
                  </a:lnTo>
                  <a:lnTo>
                    <a:pt x="344494" y="20997"/>
                  </a:lnTo>
                  <a:lnTo>
                    <a:pt x="390562" y="9419"/>
                  </a:lnTo>
                  <a:lnTo>
                    <a:pt x="437762" y="2376"/>
                  </a:lnTo>
                  <a:lnTo>
                    <a:pt x="485764" y="0"/>
                  </a:lnTo>
                  <a:lnTo>
                    <a:pt x="6570325" y="0"/>
                  </a:lnTo>
                  <a:lnTo>
                    <a:pt x="6618326" y="2376"/>
                  </a:lnTo>
                  <a:lnTo>
                    <a:pt x="6665526" y="9419"/>
                  </a:lnTo>
                  <a:lnTo>
                    <a:pt x="6711594" y="20997"/>
                  </a:lnTo>
                  <a:lnTo>
                    <a:pt x="6756211" y="36976"/>
                  </a:lnTo>
                  <a:lnTo>
                    <a:pt x="6799060" y="57226"/>
                  </a:lnTo>
                  <a:lnTo>
                    <a:pt x="6839822" y="81615"/>
                  </a:lnTo>
                  <a:lnTo>
                    <a:pt x="6878178" y="110010"/>
                  </a:lnTo>
                  <a:lnTo>
                    <a:pt x="6913809" y="142279"/>
                  </a:lnTo>
                  <a:lnTo>
                    <a:pt x="6946078" y="177910"/>
                  </a:lnTo>
                  <a:lnTo>
                    <a:pt x="6974473" y="216266"/>
                  </a:lnTo>
                  <a:lnTo>
                    <a:pt x="6998862" y="257027"/>
                  </a:lnTo>
                  <a:lnTo>
                    <a:pt x="7019112" y="299876"/>
                  </a:lnTo>
                  <a:lnTo>
                    <a:pt x="7035091" y="344494"/>
                  </a:lnTo>
                  <a:lnTo>
                    <a:pt x="7046669" y="390561"/>
                  </a:lnTo>
                  <a:lnTo>
                    <a:pt x="7053712" y="437761"/>
                  </a:lnTo>
                  <a:lnTo>
                    <a:pt x="7056089" y="485774"/>
                  </a:lnTo>
                  <a:lnTo>
                    <a:pt x="7056089" y="6508572"/>
                  </a:lnTo>
                  <a:lnTo>
                    <a:pt x="7053712" y="6556585"/>
                  </a:lnTo>
                  <a:lnTo>
                    <a:pt x="7046669" y="6603785"/>
                  </a:lnTo>
                  <a:lnTo>
                    <a:pt x="7035091" y="6649853"/>
                  </a:lnTo>
                  <a:lnTo>
                    <a:pt x="7019112" y="6694471"/>
                  </a:lnTo>
                  <a:lnTo>
                    <a:pt x="6998862" y="6737320"/>
                  </a:lnTo>
                  <a:lnTo>
                    <a:pt x="6974473" y="6778081"/>
                  </a:lnTo>
                  <a:lnTo>
                    <a:pt x="6946078" y="6816437"/>
                  </a:lnTo>
                  <a:lnTo>
                    <a:pt x="6913809" y="6852068"/>
                  </a:lnTo>
                  <a:lnTo>
                    <a:pt x="6878178" y="6884337"/>
                  </a:lnTo>
                  <a:lnTo>
                    <a:pt x="6839822" y="6912732"/>
                  </a:lnTo>
                  <a:lnTo>
                    <a:pt x="6799060" y="6937121"/>
                  </a:lnTo>
                  <a:lnTo>
                    <a:pt x="6756211" y="6957371"/>
                  </a:lnTo>
                  <a:lnTo>
                    <a:pt x="6711594" y="6973350"/>
                  </a:lnTo>
                  <a:lnTo>
                    <a:pt x="6665526" y="6984928"/>
                  </a:lnTo>
                  <a:lnTo>
                    <a:pt x="6618326" y="6991971"/>
                  </a:lnTo>
                  <a:lnTo>
                    <a:pt x="6570314" y="6994348"/>
                  </a:lnTo>
                  <a:close/>
                </a:path>
              </a:pathLst>
            </a:custGeom>
            <a:solidFill>
              <a:srgbClr val="FAEC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3067" y="1967758"/>
              <a:ext cx="6351482" cy="63514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30337" y="1722008"/>
            <a:ext cx="7593330" cy="569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100"/>
              </a:spcBef>
            </a:pPr>
            <a:r>
              <a:rPr sz="6400" spc="910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265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5" dirty="0">
                <a:solidFill>
                  <a:srgbClr val="FAECD4"/>
                </a:solidFill>
                <a:latin typeface="SimSun"/>
                <a:cs typeface="SimSun"/>
              </a:rPr>
              <a:t>p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725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305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545" dirty="0">
                <a:solidFill>
                  <a:srgbClr val="FAECD4"/>
                </a:solidFill>
                <a:latin typeface="SimSun"/>
                <a:cs typeface="SimSun"/>
              </a:rPr>
              <a:t>w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5" dirty="0">
                <a:solidFill>
                  <a:srgbClr val="FAECD4"/>
                </a:solidFill>
                <a:latin typeface="SimSun"/>
                <a:cs typeface="SimSun"/>
              </a:rPr>
              <a:t>h  </a:t>
            </a:r>
            <a:r>
              <a:rPr sz="6400" spc="705" dirty="0">
                <a:solidFill>
                  <a:srgbClr val="FAECD4"/>
                </a:solidFill>
                <a:latin typeface="SimSun"/>
                <a:cs typeface="SimSun"/>
              </a:rPr>
              <a:t>D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1925" dirty="0">
                <a:solidFill>
                  <a:srgbClr val="FAECD4"/>
                </a:solidFill>
                <a:latin typeface="SimSun"/>
                <a:cs typeface="SimSun"/>
              </a:rPr>
              <a:t>m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265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415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1575" dirty="0">
                <a:solidFill>
                  <a:srgbClr val="FAECD4"/>
                </a:solidFill>
                <a:latin typeface="SimSun"/>
                <a:cs typeface="SimSun"/>
              </a:rPr>
              <a:t>l</a:t>
            </a:r>
            <a:r>
              <a:rPr sz="6400" spc="-615" dirty="0">
                <a:solidFill>
                  <a:srgbClr val="FAECD4"/>
                </a:solidFill>
                <a:latin typeface="SimSun"/>
                <a:cs typeface="SimSun"/>
              </a:rPr>
              <a:t>z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1925" dirty="0">
                <a:solidFill>
                  <a:srgbClr val="FAECD4"/>
                </a:solidFill>
                <a:latin typeface="SimSun"/>
                <a:cs typeface="SimSun"/>
              </a:rPr>
              <a:t>m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  </a:t>
            </a:r>
            <a:r>
              <a:rPr sz="6400" spc="-1290" dirty="0">
                <a:solidFill>
                  <a:srgbClr val="FAECD4"/>
                </a:solidFill>
                <a:latin typeface="SimSun"/>
                <a:cs typeface="SimSun"/>
              </a:rPr>
              <a:t>f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5" dirty="0">
                <a:solidFill>
                  <a:srgbClr val="FAECD4"/>
                </a:solidFill>
                <a:latin typeface="SimSun"/>
                <a:cs typeface="SimSun"/>
              </a:rPr>
              <a:t>d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295" dirty="0">
                <a:solidFill>
                  <a:srgbClr val="FAECD4"/>
                </a:solidFill>
                <a:latin typeface="SimSun"/>
                <a:cs typeface="SimSun"/>
              </a:rPr>
              <a:t>g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endParaRPr sz="6400">
              <a:latin typeface="SimSun"/>
              <a:cs typeface="SimSun"/>
            </a:endParaRPr>
          </a:p>
          <a:p>
            <a:pPr marL="549910" marR="339090" algn="ctr">
              <a:lnSpc>
                <a:spcPct val="116199"/>
              </a:lnSpc>
            </a:pPr>
            <a:r>
              <a:rPr sz="6400" spc="545" dirty="0">
                <a:solidFill>
                  <a:srgbClr val="FAECD4"/>
                </a:solidFill>
                <a:latin typeface="SimSun"/>
                <a:cs typeface="SimSun"/>
              </a:rPr>
              <a:t>w</a:t>
            </a:r>
            <a:r>
              <a:rPr sz="6400" spc="-270" dirty="0">
                <a:solidFill>
                  <a:srgbClr val="FAECD4"/>
                </a:solidFill>
                <a:latin typeface="SimSun"/>
                <a:cs typeface="SimSun"/>
              </a:rPr>
              <a:t>a</a:t>
            </a:r>
            <a:r>
              <a:rPr sz="6400" spc="-600" dirty="0">
                <a:solidFill>
                  <a:srgbClr val="FAECD4"/>
                </a:solidFill>
                <a:latin typeface="SimSun"/>
                <a:cs typeface="SimSun"/>
              </a:rPr>
              <a:t>y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-100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1925" dirty="0">
                <a:solidFill>
                  <a:srgbClr val="FAECD4"/>
                </a:solidFill>
                <a:latin typeface="SimSun"/>
                <a:cs typeface="SimSun"/>
              </a:rPr>
              <a:t>m</a:t>
            </a:r>
            <a:r>
              <a:rPr sz="6400" spc="-380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455" dirty="0">
                <a:solidFill>
                  <a:srgbClr val="FAECD4"/>
                </a:solidFill>
                <a:latin typeface="SimSun"/>
                <a:cs typeface="SimSun"/>
              </a:rPr>
              <a:t>t</a:t>
            </a:r>
            <a:r>
              <a:rPr sz="6400" spc="170" dirty="0">
                <a:solidFill>
                  <a:srgbClr val="FAECD4"/>
                </a:solidFill>
                <a:latin typeface="SimSun"/>
                <a:cs typeface="SimSun"/>
              </a:rPr>
              <a:t>h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1480" dirty="0">
                <a:solidFill>
                  <a:srgbClr val="FAECD4"/>
                </a:solidFill>
                <a:latin typeface="SimSun"/>
                <a:cs typeface="SimSun"/>
              </a:rPr>
              <a:t>i</a:t>
            </a:r>
            <a:r>
              <a:rPr sz="6400" spc="-720" dirty="0">
                <a:solidFill>
                  <a:srgbClr val="FAECD4"/>
                </a:solidFill>
                <a:latin typeface="SimSun"/>
                <a:cs typeface="SimSun"/>
              </a:rPr>
              <a:t>r  </a:t>
            </a:r>
            <a:r>
              <a:rPr sz="6400" spc="-1575" dirty="0">
                <a:solidFill>
                  <a:srgbClr val="FAECD4"/>
                </a:solidFill>
                <a:latin typeface="SimSun"/>
                <a:cs typeface="SimSun"/>
              </a:rPr>
              <a:t>l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-605" dirty="0">
                <a:solidFill>
                  <a:srgbClr val="FAECD4"/>
                </a:solidFill>
                <a:latin typeface="SimSun"/>
                <a:cs typeface="SimSun"/>
              </a:rPr>
              <a:t>v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dirty="0">
                <a:solidFill>
                  <a:srgbClr val="FAECD4"/>
                </a:solidFill>
                <a:latin typeface="SimSun"/>
                <a:cs typeface="SimSun"/>
              </a:rPr>
              <a:t>d</a:t>
            </a:r>
            <a:r>
              <a:rPr sz="6400" spc="-1605" dirty="0">
                <a:solidFill>
                  <a:srgbClr val="FAECD4"/>
                </a:solidFill>
                <a:latin typeface="SimSun"/>
                <a:cs typeface="SimSun"/>
              </a:rPr>
              <a:t> </a:t>
            </a:r>
            <a:r>
              <a:rPr sz="6400" spc="-105" dirty="0">
                <a:solidFill>
                  <a:srgbClr val="FAECD4"/>
                </a:solidFill>
                <a:latin typeface="SimSun"/>
                <a:cs typeface="SimSun"/>
              </a:rPr>
              <a:t>o</a:t>
            </a:r>
            <a:r>
              <a:rPr sz="6400" spc="300" dirty="0">
                <a:solidFill>
                  <a:srgbClr val="FAECD4"/>
                </a:solidFill>
                <a:latin typeface="SimSun"/>
                <a:cs typeface="SimSun"/>
              </a:rPr>
              <a:t>n</a:t>
            </a:r>
            <a:r>
              <a:rPr sz="6400" spc="-385" dirty="0">
                <a:solidFill>
                  <a:srgbClr val="FAECD4"/>
                </a:solidFill>
                <a:latin typeface="SimSun"/>
                <a:cs typeface="SimSun"/>
              </a:rPr>
              <a:t>e</a:t>
            </a:r>
            <a:r>
              <a:rPr sz="6400" spc="-680" dirty="0">
                <a:solidFill>
                  <a:srgbClr val="FAECD4"/>
                </a:solidFill>
                <a:latin typeface="SimSun"/>
                <a:cs typeface="SimSun"/>
              </a:rPr>
              <a:t>s</a:t>
            </a:r>
            <a:r>
              <a:rPr sz="6400" spc="-930" dirty="0">
                <a:solidFill>
                  <a:srgbClr val="FAECD4"/>
                </a:solidFill>
                <a:latin typeface="SimSun"/>
                <a:cs typeface="SimSun"/>
              </a:rPr>
              <a:t>?</a:t>
            </a:r>
            <a:endParaRPr sz="64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951989" cy="2263140"/>
          </a:xfrm>
          <a:custGeom>
            <a:avLst/>
            <a:gdLst/>
            <a:ahLst/>
            <a:cxnLst/>
            <a:rect l="l" t="t" r="r" b="b"/>
            <a:pathLst>
              <a:path w="1951989" h="2263140">
                <a:moveTo>
                  <a:pt x="717803" y="2262611"/>
                </a:moveTo>
                <a:lnTo>
                  <a:pt x="669352" y="2261677"/>
                </a:lnTo>
                <a:lnTo>
                  <a:pt x="621374" y="2258898"/>
                </a:lnTo>
                <a:lnTo>
                  <a:pt x="573903" y="2254309"/>
                </a:lnTo>
                <a:lnTo>
                  <a:pt x="526974" y="2247944"/>
                </a:lnTo>
                <a:lnTo>
                  <a:pt x="480621" y="2239837"/>
                </a:lnTo>
                <a:lnTo>
                  <a:pt x="434878" y="2230022"/>
                </a:lnTo>
                <a:lnTo>
                  <a:pt x="389781" y="2218534"/>
                </a:lnTo>
                <a:lnTo>
                  <a:pt x="345361" y="2205407"/>
                </a:lnTo>
                <a:lnTo>
                  <a:pt x="301656" y="2190675"/>
                </a:lnTo>
                <a:lnTo>
                  <a:pt x="258697" y="2174373"/>
                </a:lnTo>
                <a:lnTo>
                  <a:pt x="216521" y="2156535"/>
                </a:lnTo>
                <a:lnTo>
                  <a:pt x="175160" y="2137194"/>
                </a:lnTo>
                <a:lnTo>
                  <a:pt x="134650" y="2116387"/>
                </a:lnTo>
                <a:lnTo>
                  <a:pt x="95024" y="2094146"/>
                </a:lnTo>
                <a:lnTo>
                  <a:pt x="56318" y="2070506"/>
                </a:lnTo>
                <a:lnTo>
                  <a:pt x="18564" y="2045501"/>
                </a:lnTo>
                <a:lnTo>
                  <a:pt x="0" y="2032203"/>
                </a:lnTo>
                <a:lnTo>
                  <a:pt x="0" y="25196"/>
                </a:lnTo>
                <a:lnTo>
                  <a:pt x="18564" y="11898"/>
                </a:lnTo>
                <a:lnTo>
                  <a:pt x="36530" y="0"/>
                </a:lnTo>
                <a:lnTo>
                  <a:pt x="1399076" y="0"/>
                </a:lnTo>
                <a:lnTo>
                  <a:pt x="1453807" y="38234"/>
                </a:lnTo>
                <a:lnTo>
                  <a:pt x="1489551" y="65865"/>
                </a:lnTo>
                <a:lnTo>
                  <a:pt x="1524239" y="94758"/>
                </a:lnTo>
                <a:lnTo>
                  <a:pt x="1557837" y="124879"/>
                </a:lnTo>
                <a:lnTo>
                  <a:pt x="1590310" y="156193"/>
                </a:lnTo>
                <a:lnTo>
                  <a:pt x="1621624" y="188666"/>
                </a:lnTo>
                <a:lnTo>
                  <a:pt x="1651744" y="222263"/>
                </a:lnTo>
                <a:lnTo>
                  <a:pt x="1680638" y="256951"/>
                </a:lnTo>
                <a:lnTo>
                  <a:pt x="1708269" y="292695"/>
                </a:lnTo>
                <a:lnTo>
                  <a:pt x="1734604" y="329461"/>
                </a:lnTo>
                <a:lnTo>
                  <a:pt x="1759609" y="367215"/>
                </a:lnTo>
                <a:lnTo>
                  <a:pt x="1783249" y="405921"/>
                </a:lnTo>
                <a:lnTo>
                  <a:pt x="1805490" y="445547"/>
                </a:lnTo>
                <a:lnTo>
                  <a:pt x="1826298" y="486057"/>
                </a:lnTo>
                <a:lnTo>
                  <a:pt x="1845638" y="527417"/>
                </a:lnTo>
                <a:lnTo>
                  <a:pt x="1863476" y="569594"/>
                </a:lnTo>
                <a:lnTo>
                  <a:pt x="1879779" y="612552"/>
                </a:lnTo>
                <a:lnTo>
                  <a:pt x="1894510" y="656258"/>
                </a:lnTo>
                <a:lnTo>
                  <a:pt x="1907637" y="700677"/>
                </a:lnTo>
                <a:lnTo>
                  <a:pt x="1919125" y="745775"/>
                </a:lnTo>
                <a:lnTo>
                  <a:pt x="1928940" y="791518"/>
                </a:lnTo>
                <a:lnTo>
                  <a:pt x="1937047" y="837871"/>
                </a:lnTo>
                <a:lnTo>
                  <a:pt x="1943412" y="884800"/>
                </a:lnTo>
                <a:lnTo>
                  <a:pt x="1948001" y="932270"/>
                </a:lnTo>
                <a:lnTo>
                  <a:pt x="1950780" y="980248"/>
                </a:lnTo>
                <a:lnTo>
                  <a:pt x="1951714" y="1028700"/>
                </a:lnTo>
                <a:lnTo>
                  <a:pt x="1950780" y="1077151"/>
                </a:lnTo>
                <a:lnTo>
                  <a:pt x="1948001" y="1125129"/>
                </a:lnTo>
                <a:lnTo>
                  <a:pt x="1943412" y="1172600"/>
                </a:lnTo>
                <a:lnTo>
                  <a:pt x="1937047" y="1219529"/>
                </a:lnTo>
                <a:lnTo>
                  <a:pt x="1928940" y="1265882"/>
                </a:lnTo>
                <a:lnTo>
                  <a:pt x="1919125" y="1311624"/>
                </a:lnTo>
                <a:lnTo>
                  <a:pt x="1907637" y="1356722"/>
                </a:lnTo>
                <a:lnTo>
                  <a:pt x="1894510" y="1401141"/>
                </a:lnTo>
                <a:lnTo>
                  <a:pt x="1879779" y="1444847"/>
                </a:lnTo>
                <a:lnTo>
                  <a:pt x="1863476" y="1487805"/>
                </a:lnTo>
                <a:lnTo>
                  <a:pt x="1845638" y="1529982"/>
                </a:lnTo>
                <a:lnTo>
                  <a:pt x="1826298" y="1571342"/>
                </a:lnTo>
                <a:lnTo>
                  <a:pt x="1805490" y="1611853"/>
                </a:lnTo>
                <a:lnTo>
                  <a:pt x="1783249" y="1651478"/>
                </a:lnTo>
                <a:lnTo>
                  <a:pt x="1759609" y="1690185"/>
                </a:lnTo>
                <a:lnTo>
                  <a:pt x="1734604" y="1727938"/>
                </a:lnTo>
                <a:lnTo>
                  <a:pt x="1708269" y="1764704"/>
                </a:lnTo>
                <a:lnTo>
                  <a:pt x="1680638" y="1800448"/>
                </a:lnTo>
                <a:lnTo>
                  <a:pt x="1651744" y="1835136"/>
                </a:lnTo>
                <a:lnTo>
                  <a:pt x="1621624" y="1868734"/>
                </a:lnTo>
                <a:lnTo>
                  <a:pt x="1590310" y="1901206"/>
                </a:lnTo>
                <a:lnTo>
                  <a:pt x="1557837" y="1932520"/>
                </a:lnTo>
                <a:lnTo>
                  <a:pt x="1524239" y="1962641"/>
                </a:lnTo>
                <a:lnTo>
                  <a:pt x="1489551" y="1991534"/>
                </a:lnTo>
                <a:lnTo>
                  <a:pt x="1453807" y="2019166"/>
                </a:lnTo>
                <a:lnTo>
                  <a:pt x="1417041" y="2045501"/>
                </a:lnTo>
                <a:lnTo>
                  <a:pt x="1379288" y="2070506"/>
                </a:lnTo>
                <a:lnTo>
                  <a:pt x="1340581" y="2094146"/>
                </a:lnTo>
                <a:lnTo>
                  <a:pt x="1300956" y="2116387"/>
                </a:lnTo>
                <a:lnTo>
                  <a:pt x="1260446" y="2137194"/>
                </a:lnTo>
                <a:lnTo>
                  <a:pt x="1219085" y="2156535"/>
                </a:lnTo>
                <a:lnTo>
                  <a:pt x="1176909" y="2174373"/>
                </a:lnTo>
                <a:lnTo>
                  <a:pt x="1133950" y="2190675"/>
                </a:lnTo>
                <a:lnTo>
                  <a:pt x="1090244" y="2205407"/>
                </a:lnTo>
                <a:lnTo>
                  <a:pt x="1045825" y="2218534"/>
                </a:lnTo>
                <a:lnTo>
                  <a:pt x="1000727" y="2230022"/>
                </a:lnTo>
                <a:lnTo>
                  <a:pt x="954985" y="2239837"/>
                </a:lnTo>
                <a:lnTo>
                  <a:pt x="908632" y="2247944"/>
                </a:lnTo>
                <a:lnTo>
                  <a:pt x="861703" y="2254309"/>
                </a:lnTo>
                <a:lnTo>
                  <a:pt x="814232" y="2258898"/>
                </a:lnTo>
                <a:lnTo>
                  <a:pt x="766254" y="2261677"/>
                </a:lnTo>
                <a:lnTo>
                  <a:pt x="717803" y="2262611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2555"/>
            <a:chOff x="0" y="1"/>
            <a:chExt cx="18288000" cy="10282555"/>
          </a:xfrm>
        </p:grpSpPr>
        <p:sp>
          <p:nvSpPr>
            <p:cNvPr id="3" name="object 3"/>
            <p:cNvSpPr/>
            <p:nvPr/>
          </p:nvSpPr>
          <p:spPr>
            <a:xfrm>
              <a:off x="372941" y="398789"/>
              <a:ext cx="17535525" cy="9489440"/>
            </a:xfrm>
            <a:custGeom>
              <a:avLst/>
              <a:gdLst/>
              <a:ahLst/>
              <a:cxnLst/>
              <a:rect l="l" t="t" r="r" b="b"/>
              <a:pathLst>
                <a:path w="17535525" h="9489440">
                  <a:moveTo>
                    <a:pt x="0" y="0"/>
                  </a:moveTo>
                  <a:lnTo>
                    <a:pt x="17535437" y="0"/>
                  </a:lnTo>
                  <a:lnTo>
                    <a:pt x="17535437" y="9489423"/>
                  </a:lnTo>
                  <a:lnTo>
                    <a:pt x="0" y="948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61777" y="7605853"/>
              <a:ext cx="826769" cy="1652905"/>
            </a:xfrm>
            <a:custGeom>
              <a:avLst/>
              <a:gdLst/>
              <a:ahLst/>
              <a:cxnLst/>
              <a:rect l="l" t="t" r="r" b="b"/>
              <a:pathLst>
                <a:path w="826769" h="1652904">
                  <a:moveTo>
                    <a:pt x="826216" y="1652446"/>
                  </a:moveTo>
                  <a:lnTo>
                    <a:pt x="777676" y="1651044"/>
                  </a:lnTo>
                  <a:lnTo>
                    <a:pt x="729868" y="1646888"/>
                  </a:lnTo>
                  <a:lnTo>
                    <a:pt x="682876" y="1640056"/>
                  </a:lnTo>
                  <a:lnTo>
                    <a:pt x="636778" y="1630625"/>
                  </a:lnTo>
                  <a:lnTo>
                    <a:pt x="591650" y="1618674"/>
                  </a:lnTo>
                  <a:lnTo>
                    <a:pt x="547572" y="1604279"/>
                  </a:lnTo>
                  <a:lnTo>
                    <a:pt x="504619" y="1587517"/>
                  </a:lnTo>
                  <a:lnTo>
                    <a:pt x="462871" y="1568468"/>
                  </a:lnTo>
                  <a:lnTo>
                    <a:pt x="422403" y="1547207"/>
                  </a:lnTo>
                  <a:lnTo>
                    <a:pt x="383294" y="1523813"/>
                  </a:lnTo>
                  <a:lnTo>
                    <a:pt x="345621" y="1498363"/>
                  </a:lnTo>
                  <a:lnTo>
                    <a:pt x="309462" y="1470934"/>
                  </a:lnTo>
                  <a:lnTo>
                    <a:pt x="274894" y="1441604"/>
                  </a:lnTo>
                  <a:lnTo>
                    <a:pt x="241995" y="1410451"/>
                  </a:lnTo>
                  <a:lnTo>
                    <a:pt x="210841" y="1377551"/>
                  </a:lnTo>
                  <a:lnTo>
                    <a:pt x="181511" y="1342983"/>
                  </a:lnTo>
                  <a:lnTo>
                    <a:pt x="154083" y="1306824"/>
                  </a:lnTo>
                  <a:lnTo>
                    <a:pt x="128632" y="1269151"/>
                  </a:lnTo>
                  <a:lnTo>
                    <a:pt x="105238" y="1230042"/>
                  </a:lnTo>
                  <a:lnTo>
                    <a:pt x="83978" y="1189575"/>
                  </a:lnTo>
                  <a:lnTo>
                    <a:pt x="64928" y="1147826"/>
                  </a:lnTo>
                  <a:lnTo>
                    <a:pt x="48167" y="1104874"/>
                  </a:lnTo>
                  <a:lnTo>
                    <a:pt x="33772" y="1060795"/>
                  </a:lnTo>
                  <a:lnTo>
                    <a:pt x="21821" y="1015668"/>
                  </a:lnTo>
                  <a:lnTo>
                    <a:pt x="12390" y="969570"/>
                  </a:lnTo>
                  <a:lnTo>
                    <a:pt x="5558" y="922578"/>
                  </a:lnTo>
                  <a:lnTo>
                    <a:pt x="1402" y="874769"/>
                  </a:lnTo>
                  <a:lnTo>
                    <a:pt x="0" y="826222"/>
                  </a:lnTo>
                  <a:lnTo>
                    <a:pt x="1402" y="777676"/>
                  </a:lnTo>
                  <a:lnTo>
                    <a:pt x="5558" y="729867"/>
                  </a:lnTo>
                  <a:lnTo>
                    <a:pt x="12390" y="682875"/>
                  </a:lnTo>
                  <a:lnTo>
                    <a:pt x="21821" y="636777"/>
                  </a:lnTo>
                  <a:lnTo>
                    <a:pt x="33772" y="591650"/>
                  </a:lnTo>
                  <a:lnTo>
                    <a:pt x="48167" y="547572"/>
                  </a:lnTo>
                  <a:lnTo>
                    <a:pt x="64928" y="504619"/>
                  </a:lnTo>
                  <a:lnTo>
                    <a:pt x="83978" y="462871"/>
                  </a:lnTo>
                  <a:lnTo>
                    <a:pt x="105238" y="422403"/>
                  </a:lnTo>
                  <a:lnTo>
                    <a:pt x="128632" y="383294"/>
                  </a:lnTo>
                  <a:lnTo>
                    <a:pt x="154083" y="345621"/>
                  </a:lnTo>
                  <a:lnTo>
                    <a:pt x="181511" y="309462"/>
                  </a:lnTo>
                  <a:lnTo>
                    <a:pt x="210841" y="274894"/>
                  </a:lnTo>
                  <a:lnTo>
                    <a:pt x="241995" y="241995"/>
                  </a:lnTo>
                  <a:lnTo>
                    <a:pt x="274894" y="210841"/>
                  </a:lnTo>
                  <a:lnTo>
                    <a:pt x="309462" y="181511"/>
                  </a:lnTo>
                  <a:lnTo>
                    <a:pt x="345621" y="154083"/>
                  </a:lnTo>
                  <a:lnTo>
                    <a:pt x="383294" y="128633"/>
                  </a:lnTo>
                  <a:lnTo>
                    <a:pt x="422403" y="105238"/>
                  </a:lnTo>
                  <a:lnTo>
                    <a:pt x="462871" y="83978"/>
                  </a:lnTo>
                  <a:lnTo>
                    <a:pt x="504619" y="64928"/>
                  </a:lnTo>
                  <a:lnTo>
                    <a:pt x="547572" y="48167"/>
                  </a:lnTo>
                  <a:lnTo>
                    <a:pt x="591650" y="33772"/>
                  </a:lnTo>
                  <a:lnTo>
                    <a:pt x="636778" y="21821"/>
                  </a:lnTo>
                  <a:lnTo>
                    <a:pt x="682876" y="12390"/>
                  </a:lnTo>
                  <a:lnTo>
                    <a:pt x="729868" y="5558"/>
                  </a:lnTo>
                  <a:lnTo>
                    <a:pt x="777676" y="1402"/>
                  </a:lnTo>
                  <a:lnTo>
                    <a:pt x="826222" y="0"/>
                  </a:lnTo>
                  <a:lnTo>
                    <a:pt x="826222" y="1652446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5460" cy="10069830"/>
            </a:xfrm>
            <a:custGeom>
              <a:avLst/>
              <a:gdLst/>
              <a:ahLst/>
              <a:cxnLst/>
              <a:rect l="l" t="t" r="r" b="b"/>
              <a:pathLst>
                <a:path w="18285460" h="10069830">
                  <a:moveTo>
                    <a:pt x="363004" y="8620188"/>
                  </a:moveTo>
                  <a:lnTo>
                    <a:pt x="0" y="8620188"/>
                  </a:lnTo>
                  <a:lnTo>
                    <a:pt x="0" y="8665426"/>
                  </a:lnTo>
                  <a:lnTo>
                    <a:pt x="363004" y="8665426"/>
                  </a:lnTo>
                  <a:lnTo>
                    <a:pt x="363004" y="8620188"/>
                  </a:lnTo>
                  <a:close/>
                </a:path>
                <a:path w="18285460" h="10069830">
                  <a:moveTo>
                    <a:pt x="1042187" y="7276160"/>
                  </a:moveTo>
                  <a:lnTo>
                    <a:pt x="579183" y="7276160"/>
                  </a:lnTo>
                  <a:lnTo>
                    <a:pt x="579183" y="7321397"/>
                  </a:lnTo>
                  <a:lnTo>
                    <a:pt x="1042187" y="7321397"/>
                  </a:lnTo>
                  <a:lnTo>
                    <a:pt x="1042187" y="7276160"/>
                  </a:lnTo>
                  <a:close/>
                </a:path>
                <a:path w="18285460" h="10069830">
                  <a:moveTo>
                    <a:pt x="1153909" y="7421524"/>
                  </a:moveTo>
                  <a:lnTo>
                    <a:pt x="1111783" y="7405090"/>
                  </a:lnTo>
                  <a:lnTo>
                    <a:pt x="975918" y="7751915"/>
                  </a:lnTo>
                  <a:lnTo>
                    <a:pt x="1018044" y="7768349"/>
                  </a:lnTo>
                  <a:lnTo>
                    <a:pt x="1153909" y="7421524"/>
                  </a:lnTo>
                  <a:close/>
                </a:path>
                <a:path w="18285460" h="10069830">
                  <a:moveTo>
                    <a:pt x="1298981" y="9299664"/>
                  </a:moveTo>
                  <a:lnTo>
                    <a:pt x="829030" y="9299664"/>
                  </a:lnTo>
                  <a:lnTo>
                    <a:pt x="829030" y="9344901"/>
                  </a:lnTo>
                  <a:lnTo>
                    <a:pt x="1298981" y="9344901"/>
                  </a:lnTo>
                  <a:lnTo>
                    <a:pt x="1298981" y="9299664"/>
                  </a:lnTo>
                  <a:close/>
                </a:path>
                <a:path w="18285460" h="10069830">
                  <a:moveTo>
                    <a:pt x="1600911" y="7940713"/>
                  </a:moveTo>
                  <a:lnTo>
                    <a:pt x="1130960" y="7940713"/>
                  </a:lnTo>
                  <a:lnTo>
                    <a:pt x="1130960" y="7985950"/>
                  </a:lnTo>
                  <a:lnTo>
                    <a:pt x="1600911" y="7985950"/>
                  </a:lnTo>
                  <a:lnTo>
                    <a:pt x="1600911" y="7940713"/>
                  </a:lnTo>
                  <a:close/>
                </a:path>
                <a:path w="18285460" h="10069830">
                  <a:moveTo>
                    <a:pt x="1757006" y="8871102"/>
                  </a:moveTo>
                  <a:lnTo>
                    <a:pt x="1716544" y="8850897"/>
                  </a:lnTo>
                  <a:lnTo>
                    <a:pt x="1580680" y="9122334"/>
                  </a:lnTo>
                  <a:lnTo>
                    <a:pt x="1621129" y="9142539"/>
                  </a:lnTo>
                  <a:lnTo>
                    <a:pt x="1757006" y="8871102"/>
                  </a:lnTo>
                  <a:close/>
                </a:path>
                <a:path w="18285460" h="10069830">
                  <a:moveTo>
                    <a:pt x="1842452" y="7270128"/>
                  </a:moveTo>
                  <a:lnTo>
                    <a:pt x="1283881" y="7270128"/>
                  </a:lnTo>
                  <a:lnTo>
                    <a:pt x="1283881" y="7315365"/>
                  </a:lnTo>
                  <a:lnTo>
                    <a:pt x="1842452" y="7315365"/>
                  </a:lnTo>
                  <a:lnTo>
                    <a:pt x="1842452" y="7270128"/>
                  </a:lnTo>
                  <a:close/>
                </a:path>
                <a:path w="18285460" h="10069830">
                  <a:moveTo>
                    <a:pt x="2190267" y="9305849"/>
                  </a:moveTo>
                  <a:lnTo>
                    <a:pt x="1721675" y="9305849"/>
                  </a:lnTo>
                  <a:lnTo>
                    <a:pt x="1721675" y="9351086"/>
                  </a:lnTo>
                  <a:lnTo>
                    <a:pt x="2190267" y="9351086"/>
                  </a:lnTo>
                  <a:lnTo>
                    <a:pt x="2190267" y="9305849"/>
                  </a:lnTo>
                  <a:close/>
                </a:path>
                <a:path w="18285460" h="10069830">
                  <a:moveTo>
                    <a:pt x="2316467" y="7933626"/>
                  </a:moveTo>
                  <a:lnTo>
                    <a:pt x="1842452" y="7933626"/>
                  </a:lnTo>
                  <a:lnTo>
                    <a:pt x="1842452" y="7978864"/>
                  </a:lnTo>
                  <a:lnTo>
                    <a:pt x="2316467" y="7978864"/>
                  </a:lnTo>
                  <a:lnTo>
                    <a:pt x="2316467" y="7933626"/>
                  </a:lnTo>
                  <a:close/>
                </a:path>
                <a:path w="18285460" h="10069830">
                  <a:moveTo>
                    <a:pt x="2521775" y="10024529"/>
                  </a:moveTo>
                  <a:lnTo>
                    <a:pt x="2046249" y="10024529"/>
                  </a:lnTo>
                  <a:lnTo>
                    <a:pt x="2046249" y="10069766"/>
                  </a:lnTo>
                  <a:lnTo>
                    <a:pt x="2521775" y="10069766"/>
                  </a:lnTo>
                  <a:lnTo>
                    <a:pt x="2521775" y="10024529"/>
                  </a:lnTo>
                  <a:close/>
                </a:path>
                <a:path w="18285460" h="10069830">
                  <a:moveTo>
                    <a:pt x="2548344" y="9912185"/>
                  </a:moveTo>
                  <a:lnTo>
                    <a:pt x="1702955" y="9414573"/>
                  </a:lnTo>
                  <a:lnTo>
                    <a:pt x="1680006" y="9453474"/>
                  </a:lnTo>
                  <a:lnTo>
                    <a:pt x="2525407" y="9951098"/>
                  </a:lnTo>
                  <a:lnTo>
                    <a:pt x="2548344" y="9912185"/>
                  </a:lnTo>
                  <a:close/>
                </a:path>
                <a:path w="18285460" h="10069830">
                  <a:moveTo>
                    <a:pt x="3116567" y="7933626"/>
                  </a:moveTo>
                  <a:lnTo>
                    <a:pt x="2755773" y="7933626"/>
                  </a:lnTo>
                  <a:lnTo>
                    <a:pt x="2755773" y="7978864"/>
                  </a:lnTo>
                  <a:lnTo>
                    <a:pt x="3116567" y="7978864"/>
                  </a:lnTo>
                  <a:lnTo>
                    <a:pt x="3116567" y="7933626"/>
                  </a:lnTo>
                  <a:close/>
                </a:path>
                <a:path w="18285460" h="10069830">
                  <a:moveTo>
                    <a:pt x="3193567" y="8620188"/>
                  </a:moveTo>
                  <a:lnTo>
                    <a:pt x="2619908" y="8620188"/>
                  </a:lnTo>
                  <a:lnTo>
                    <a:pt x="2619908" y="8665426"/>
                  </a:lnTo>
                  <a:lnTo>
                    <a:pt x="3193567" y="8665426"/>
                  </a:lnTo>
                  <a:lnTo>
                    <a:pt x="3193567" y="8620188"/>
                  </a:lnTo>
                  <a:close/>
                </a:path>
                <a:path w="18285460" h="10069830">
                  <a:moveTo>
                    <a:pt x="3230854" y="8542223"/>
                  </a:moveTo>
                  <a:lnTo>
                    <a:pt x="2702483" y="8089849"/>
                  </a:lnTo>
                  <a:lnTo>
                    <a:pt x="2673045" y="8124228"/>
                  </a:lnTo>
                  <a:lnTo>
                    <a:pt x="3201416" y="8576602"/>
                  </a:lnTo>
                  <a:lnTo>
                    <a:pt x="3230854" y="8542223"/>
                  </a:lnTo>
                  <a:close/>
                </a:path>
                <a:path w="18285460" h="10069830">
                  <a:moveTo>
                    <a:pt x="3412464" y="10024529"/>
                  </a:moveTo>
                  <a:lnTo>
                    <a:pt x="2936925" y="10024529"/>
                  </a:lnTo>
                  <a:lnTo>
                    <a:pt x="2936925" y="10069766"/>
                  </a:lnTo>
                  <a:lnTo>
                    <a:pt x="3412464" y="10069766"/>
                  </a:lnTo>
                  <a:lnTo>
                    <a:pt x="3412464" y="10024529"/>
                  </a:lnTo>
                  <a:close/>
                </a:path>
                <a:path w="18285460" h="10069830">
                  <a:moveTo>
                    <a:pt x="3887990" y="8627275"/>
                  </a:moveTo>
                  <a:lnTo>
                    <a:pt x="3420008" y="8627275"/>
                  </a:lnTo>
                  <a:lnTo>
                    <a:pt x="3420008" y="8672512"/>
                  </a:lnTo>
                  <a:lnTo>
                    <a:pt x="3887990" y="8672512"/>
                  </a:lnTo>
                  <a:lnTo>
                    <a:pt x="3887990" y="8627275"/>
                  </a:lnTo>
                  <a:close/>
                </a:path>
                <a:path w="18285460" h="10069830">
                  <a:moveTo>
                    <a:pt x="18016652" y="2235200"/>
                  </a:moveTo>
                  <a:lnTo>
                    <a:pt x="18010861" y="2209800"/>
                  </a:lnTo>
                  <a:lnTo>
                    <a:pt x="17995075" y="2184400"/>
                  </a:lnTo>
                  <a:lnTo>
                    <a:pt x="17971656" y="2171700"/>
                  </a:lnTo>
                  <a:lnTo>
                    <a:pt x="17942979" y="2159000"/>
                  </a:lnTo>
                  <a:lnTo>
                    <a:pt x="17923142" y="2171700"/>
                  </a:lnTo>
                  <a:lnTo>
                    <a:pt x="17905362" y="2171700"/>
                  </a:lnTo>
                  <a:lnTo>
                    <a:pt x="17890363" y="2184400"/>
                  </a:lnTo>
                  <a:lnTo>
                    <a:pt x="17878870" y="2197100"/>
                  </a:lnTo>
                  <a:lnTo>
                    <a:pt x="17598581" y="2197100"/>
                  </a:lnTo>
                  <a:lnTo>
                    <a:pt x="17592663" y="2209800"/>
                  </a:lnTo>
                  <a:lnTo>
                    <a:pt x="17553077" y="2235200"/>
                  </a:lnTo>
                  <a:lnTo>
                    <a:pt x="17512653" y="2260600"/>
                  </a:lnTo>
                  <a:lnTo>
                    <a:pt x="17471390" y="2298700"/>
                  </a:lnTo>
                  <a:lnTo>
                    <a:pt x="17429328" y="2324100"/>
                  </a:lnTo>
                  <a:lnTo>
                    <a:pt x="17386504" y="2336800"/>
                  </a:lnTo>
                  <a:lnTo>
                    <a:pt x="17298696" y="2387600"/>
                  </a:lnTo>
                  <a:lnTo>
                    <a:pt x="17253763" y="2400300"/>
                  </a:lnTo>
                  <a:lnTo>
                    <a:pt x="17208208" y="2425700"/>
                  </a:lnTo>
                  <a:lnTo>
                    <a:pt x="17068000" y="2463800"/>
                  </a:lnTo>
                  <a:lnTo>
                    <a:pt x="17020197" y="2463800"/>
                  </a:lnTo>
                  <a:lnTo>
                    <a:pt x="16923169" y="2489200"/>
                  </a:lnTo>
                  <a:lnTo>
                    <a:pt x="16631184" y="2489200"/>
                  </a:lnTo>
                  <a:lnTo>
                    <a:pt x="16584321" y="2476500"/>
                  </a:lnTo>
                  <a:lnTo>
                    <a:pt x="16537991" y="2476500"/>
                  </a:lnTo>
                  <a:lnTo>
                    <a:pt x="16315182" y="2413000"/>
                  </a:lnTo>
                  <a:lnTo>
                    <a:pt x="16272599" y="2387600"/>
                  </a:lnTo>
                  <a:lnTo>
                    <a:pt x="16230753" y="2374900"/>
                  </a:lnTo>
                  <a:lnTo>
                    <a:pt x="16189681" y="2349500"/>
                  </a:lnTo>
                  <a:lnTo>
                    <a:pt x="16149384" y="2336800"/>
                  </a:lnTo>
                  <a:lnTo>
                    <a:pt x="16109912" y="2311400"/>
                  </a:lnTo>
                  <a:lnTo>
                    <a:pt x="16071291" y="2286000"/>
                  </a:lnTo>
                  <a:lnTo>
                    <a:pt x="16033560" y="2260600"/>
                  </a:lnTo>
                  <a:lnTo>
                    <a:pt x="15996730" y="2235200"/>
                  </a:lnTo>
                  <a:lnTo>
                    <a:pt x="15960840" y="2209800"/>
                  </a:lnTo>
                  <a:lnTo>
                    <a:pt x="15925927" y="2184400"/>
                  </a:lnTo>
                  <a:lnTo>
                    <a:pt x="15892018" y="2146300"/>
                  </a:lnTo>
                  <a:lnTo>
                    <a:pt x="15859138" y="2120900"/>
                  </a:lnTo>
                  <a:lnTo>
                    <a:pt x="15827324" y="2095500"/>
                  </a:lnTo>
                  <a:lnTo>
                    <a:pt x="15796590" y="2057400"/>
                  </a:lnTo>
                  <a:lnTo>
                    <a:pt x="15766987" y="2019300"/>
                  </a:lnTo>
                  <a:lnTo>
                    <a:pt x="15738539" y="1993900"/>
                  </a:lnTo>
                  <a:lnTo>
                    <a:pt x="15711272" y="1955800"/>
                  </a:lnTo>
                  <a:lnTo>
                    <a:pt x="15685211" y="1917700"/>
                  </a:lnTo>
                  <a:lnTo>
                    <a:pt x="15660383" y="1879600"/>
                  </a:lnTo>
                  <a:lnTo>
                    <a:pt x="15636837" y="1841500"/>
                  </a:lnTo>
                  <a:lnTo>
                    <a:pt x="15614599" y="1803400"/>
                  </a:lnTo>
                  <a:lnTo>
                    <a:pt x="15593683" y="1765300"/>
                  </a:lnTo>
                  <a:lnTo>
                    <a:pt x="15574137" y="1714500"/>
                  </a:lnTo>
                  <a:lnTo>
                    <a:pt x="15555976" y="1676400"/>
                  </a:lnTo>
                  <a:lnTo>
                    <a:pt x="15539238" y="1638300"/>
                  </a:lnTo>
                  <a:lnTo>
                    <a:pt x="15523947" y="1587500"/>
                  </a:lnTo>
                  <a:lnTo>
                    <a:pt x="15510142" y="1549400"/>
                  </a:lnTo>
                  <a:lnTo>
                    <a:pt x="15497848" y="1498600"/>
                  </a:lnTo>
                  <a:lnTo>
                    <a:pt x="15487091" y="1460500"/>
                  </a:lnTo>
                  <a:lnTo>
                    <a:pt x="15477922" y="1409700"/>
                  </a:lnTo>
                  <a:lnTo>
                    <a:pt x="15470340" y="1358900"/>
                  </a:lnTo>
                  <a:lnTo>
                    <a:pt x="15464397" y="1320800"/>
                  </a:lnTo>
                  <a:lnTo>
                    <a:pt x="15460104" y="1270000"/>
                  </a:lnTo>
                  <a:lnTo>
                    <a:pt x="15457513" y="1219200"/>
                  </a:lnTo>
                  <a:lnTo>
                    <a:pt x="15456650" y="1168400"/>
                  </a:lnTo>
                  <a:lnTo>
                    <a:pt x="15457513" y="1130300"/>
                  </a:lnTo>
                  <a:lnTo>
                    <a:pt x="15460104" y="1079500"/>
                  </a:lnTo>
                  <a:lnTo>
                    <a:pt x="15464397" y="1028700"/>
                  </a:lnTo>
                  <a:lnTo>
                    <a:pt x="15470340" y="977900"/>
                  </a:lnTo>
                  <a:lnTo>
                    <a:pt x="15477922" y="939800"/>
                  </a:lnTo>
                  <a:lnTo>
                    <a:pt x="15487104" y="889000"/>
                  </a:lnTo>
                  <a:lnTo>
                    <a:pt x="15497848" y="850900"/>
                  </a:lnTo>
                  <a:lnTo>
                    <a:pt x="15510142" y="800100"/>
                  </a:lnTo>
                  <a:lnTo>
                    <a:pt x="15523947" y="762000"/>
                  </a:lnTo>
                  <a:lnTo>
                    <a:pt x="15539238" y="711200"/>
                  </a:lnTo>
                  <a:lnTo>
                    <a:pt x="15555976" y="673100"/>
                  </a:lnTo>
                  <a:lnTo>
                    <a:pt x="15574137" y="635000"/>
                  </a:lnTo>
                  <a:lnTo>
                    <a:pt x="15593683" y="584200"/>
                  </a:lnTo>
                  <a:lnTo>
                    <a:pt x="15614599" y="546100"/>
                  </a:lnTo>
                  <a:lnTo>
                    <a:pt x="15636850" y="508000"/>
                  </a:lnTo>
                  <a:lnTo>
                    <a:pt x="15660396" y="469900"/>
                  </a:lnTo>
                  <a:lnTo>
                    <a:pt x="15685211" y="431800"/>
                  </a:lnTo>
                  <a:lnTo>
                    <a:pt x="15711272" y="393700"/>
                  </a:lnTo>
                  <a:lnTo>
                    <a:pt x="15738539" y="355600"/>
                  </a:lnTo>
                  <a:lnTo>
                    <a:pt x="15766999" y="330200"/>
                  </a:lnTo>
                  <a:lnTo>
                    <a:pt x="15796603" y="292100"/>
                  </a:lnTo>
                  <a:lnTo>
                    <a:pt x="15827324" y="254000"/>
                  </a:lnTo>
                  <a:lnTo>
                    <a:pt x="15859151" y="228600"/>
                  </a:lnTo>
                  <a:lnTo>
                    <a:pt x="15892018" y="190500"/>
                  </a:lnTo>
                  <a:lnTo>
                    <a:pt x="15925940" y="165100"/>
                  </a:lnTo>
                  <a:lnTo>
                    <a:pt x="15960852" y="139700"/>
                  </a:lnTo>
                  <a:lnTo>
                    <a:pt x="15996730" y="114300"/>
                  </a:lnTo>
                  <a:lnTo>
                    <a:pt x="16033560" y="88900"/>
                  </a:lnTo>
                  <a:lnTo>
                    <a:pt x="16071291" y="63500"/>
                  </a:lnTo>
                  <a:lnTo>
                    <a:pt x="16109912" y="38100"/>
                  </a:lnTo>
                  <a:lnTo>
                    <a:pt x="16149384" y="12700"/>
                  </a:lnTo>
                  <a:lnTo>
                    <a:pt x="16188995" y="0"/>
                  </a:lnTo>
                  <a:lnTo>
                    <a:pt x="16050108" y="0"/>
                  </a:lnTo>
                  <a:lnTo>
                    <a:pt x="16021380" y="12700"/>
                  </a:lnTo>
                  <a:lnTo>
                    <a:pt x="15981261" y="38100"/>
                  </a:lnTo>
                  <a:lnTo>
                    <a:pt x="15942094" y="63500"/>
                  </a:lnTo>
                  <a:lnTo>
                    <a:pt x="15903893" y="101600"/>
                  </a:lnTo>
                  <a:lnTo>
                    <a:pt x="15866669" y="127000"/>
                  </a:lnTo>
                  <a:lnTo>
                    <a:pt x="15830449" y="165100"/>
                  </a:lnTo>
                  <a:lnTo>
                    <a:pt x="15795244" y="190500"/>
                  </a:lnTo>
                  <a:lnTo>
                    <a:pt x="15761234" y="228600"/>
                  </a:lnTo>
                  <a:lnTo>
                    <a:pt x="15728595" y="266700"/>
                  </a:lnTo>
                  <a:lnTo>
                    <a:pt x="15697340" y="304800"/>
                  </a:lnTo>
                  <a:lnTo>
                    <a:pt x="15667470" y="342900"/>
                  </a:lnTo>
                  <a:lnTo>
                    <a:pt x="15639009" y="381000"/>
                  </a:lnTo>
                  <a:lnTo>
                    <a:pt x="15611971" y="419100"/>
                  </a:lnTo>
                  <a:lnTo>
                    <a:pt x="15586355" y="457200"/>
                  </a:lnTo>
                  <a:lnTo>
                    <a:pt x="15562187" y="508000"/>
                  </a:lnTo>
                  <a:lnTo>
                    <a:pt x="15539466" y="546100"/>
                  </a:lnTo>
                  <a:lnTo>
                    <a:pt x="15518219" y="596900"/>
                  </a:lnTo>
                  <a:lnTo>
                    <a:pt x="15498458" y="635000"/>
                  </a:lnTo>
                  <a:lnTo>
                    <a:pt x="15479637" y="685800"/>
                  </a:lnTo>
                  <a:lnTo>
                    <a:pt x="15462593" y="723900"/>
                  </a:lnTo>
                  <a:lnTo>
                    <a:pt x="15447315" y="774700"/>
                  </a:lnTo>
                  <a:lnTo>
                    <a:pt x="15433828" y="825500"/>
                  </a:lnTo>
                  <a:lnTo>
                    <a:pt x="15422118" y="876300"/>
                  </a:lnTo>
                  <a:lnTo>
                    <a:pt x="15412200" y="927100"/>
                  </a:lnTo>
                  <a:lnTo>
                    <a:pt x="15404084" y="977900"/>
                  </a:lnTo>
                  <a:lnTo>
                    <a:pt x="15397747" y="1028700"/>
                  </a:lnTo>
                  <a:lnTo>
                    <a:pt x="15393226" y="1066800"/>
                  </a:lnTo>
                  <a:lnTo>
                    <a:pt x="15390508" y="1117600"/>
                  </a:lnTo>
                  <a:lnTo>
                    <a:pt x="15389695" y="1168400"/>
                  </a:lnTo>
                  <a:lnTo>
                    <a:pt x="15389695" y="1181100"/>
                  </a:lnTo>
                  <a:lnTo>
                    <a:pt x="15390508" y="1219200"/>
                  </a:lnTo>
                  <a:lnTo>
                    <a:pt x="15393226" y="1270000"/>
                  </a:lnTo>
                  <a:lnTo>
                    <a:pt x="15397747" y="1320800"/>
                  </a:lnTo>
                  <a:lnTo>
                    <a:pt x="15404084" y="1371600"/>
                  </a:lnTo>
                  <a:lnTo>
                    <a:pt x="15412200" y="1422400"/>
                  </a:lnTo>
                  <a:lnTo>
                    <a:pt x="15422118" y="1473200"/>
                  </a:lnTo>
                  <a:lnTo>
                    <a:pt x="15433828" y="1524000"/>
                  </a:lnTo>
                  <a:lnTo>
                    <a:pt x="15447315" y="1574800"/>
                  </a:lnTo>
                  <a:lnTo>
                    <a:pt x="15462593" y="1625600"/>
                  </a:lnTo>
                  <a:lnTo>
                    <a:pt x="15479637" y="1663700"/>
                  </a:lnTo>
                  <a:lnTo>
                    <a:pt x="15498458" y="1714500"/>
                  </a:lnTo>
                  <a:lnTo>
                    <a:pt x="15518219" y="1752600"/>
                  </a:lnTo>
                  <a:lnTo>
                    <a:pt x="15539466" y="1803400"/>
                  </a:lnTo>
                  <a:lnTo>
                    <a:pt x="15562187" y="1841500"/>
                  </a:lnTo>
                  <a:lnTo>
                    <a:pt x="15586355" y="1892300"/>
                  </a:lnTo>
                  <a:lnTo>
                    <a:pt x="15611971" y="1930400"/>
                  </a:lnTo>
                  <a:lnTo>
                    <a:pt x="15639009" y="1968500"/>
                  </a:lnTo>
                  <a:lnTo>
                    <a:pt x="15667470" y="2006600"/>
                  </a:lnTo>
                  <a:lnTo>
                    <a:pt x="15697340" y="2044700"/>
                  </a:lnTo>
                  <a:lnTo>
                    <a:pt x="15728595" y="2082800"/>
                  </a:lnTo>
                  <a:lnTo>
                    <a:pt x="15761234" y="2120900"/>
                  </a:lnTo>
                  <a:lnTo>
                    <a:pt x="15795244" y="2159000"/>
                  </a:lnTo>
                  <a:lnTo>
                    <a:pt x="15830449" y="2184400"/>
                  </a:lnTo>
                  <a:lnTo>
                    <a:pt x="15866669" y="2222500"/>
                  </a:lnTo>
                  <a:lnTo>
                    <a:pt x="15903893" y="2247900"/>
                  </a:lnTo>
                  <a:lnTo>
                    <a:pt x="15942094" y="2286000"/>
                  </a:lnTo>
                  <a:lnTo>
                    <a:pt x="15981261" y="2311400"/>
                  </a:lnTo>
                  <a:lnTo>
                    <a:pt x="16021380" y="2336800"/>
                  </a:lnTo>
                  <a:lnTo>
                    <a:pt x="16062427" y="2362200"/>
                  </a:lnTo>
                  <a:lnTo>
                    <a:pt x="16104375" y="2387600"/>
                  </a:lnTo>
                  <a:lnTo>
                    <a:pt x="16147212" y="2413000"/>
                  </a:lnTo>
                  <a:lnTo>
                    <a:pt x="16190913" y="2425700"/>
                  </a:lnTo>
                  <a:lnTo>
                    <a:pt x="16235477" y="2451100"/>
                  </a:lnTo>
                  <a:lnTo>
                    <a:pt x="16282315" y="2463800"/>
                  </a:lnTo>
                  <a:lnTo>
                    <a:pt x="16329648" y="2489200"/>
                  </a:lnTo>
                  <a:lnTo>
                    <a:pt x="16523577" y="2540000"/>
                  </a:lnTo>
                  <a:lnTo>
                    <a:pt x="16573081" y="2540000"/>
                  </a:lnTo>
                  <a:lnTo>
                    <a:pt x="16622967" y="2552700"/>
                  </a:lnTo>
                  <a:lnTo>
                    <a:pt x="16723741" y="2552700"/>
                  </a:lnTo>
                  <a:lnTo>
                    <a:pt x="16774592" y="2565400"/>
                  </a:lnTo>
                  <a:lnTo>
                    <a:pt x="16827437" y="2552700"/>
                  </a:lnTo>
                  <a:lnTo>
                    <a:pt x="16932288" y="2552700"/>
                  </a:lnTo>
                  <a:lnTo>
                    <a:pt x="16984244" y="2540000"/>
                  </a:lnTo>
                  <a:lnTo>
                    <a:pt x="17035818" y="2540000"/>
                  </a:lnTo>
                  <a:lnTo>
                    <a:pt x="17187952" y="2501900"/>
                  </a:lnTo>
                  <a:lnTo>
                    <a:pt x="17212818" y="2489200"/>
                  </a:lnTo>
                  <a:lnTo>
                    <a:pt x="17237698" y="2476500"/>
                  </a:lnTo>
                  <a:lnTo>
                    <a:pt x="17283913" y="2463800"/>
                  </a:lnTo>
                  <a:lnTo>
                    <a:pt x="17329404" y="2438400"/>
                  </a:lnTo>
                  <a:lnTo>
                    <a:pt x="17374146" y="2425700"/>
                  </a:lnTo>
                  <a:lnTo>
                    <a:pt x="17418101" y="2400300"/>
                  </a:lnTo>
                  <a:lnTo>
                    <a:pt x="17461243" y="2374900"/>
                  </a:lnTo>
                  <a:lnTo>
                    <a:pt x="17503547" y="2349500"/>
                  </a:lnTo>
                  <a:lnTo>
                    <a:pt x="17544974" y="2324100"/>
                  </a:lnTo>
                  <a:lnTo>
                    <a:pt x="17585500" y="2298700"/>
                  </a:lnTo>
                  <a:lnTo>
                    <a:pt x="17625098" y="2273300"/>
                  </a:lnTo>
                  <a:lnTo>
                    <a:pt x="17875987" y="2273300"/>
                  </a:lnTo>
                  <a:lnTo>
                    <a:pt x="17887201" y="2286000"/>
                  </a:lnTo>
                  <a:lnTo>
                    <a:pt x="17902708" y="2298700"/>
                  </a:lnTo>
                  <a:lnTo>
                    <a:pt x="17921618" y="2311400"/>
                  </a:lnTo>
                  <a:lnTo>
                    <a:pt x="17942979" y="2311400"/>
                  </a:lnTo>
                  <a:lnTo>
                    <a:pt x="17971656" y="2298700"/>
                  </a:lnTo>
                  <a:lnTo>
                    <a:pt x="17995075" y="2286000"/>
                  </a:lnTo>
                  <a:lnTo>
                    <a:pt x="18002974" y="2273300"/>
                  </a:lnTo>
                  <a:lnTo>
                    <a:pt x="18010861" y="2260600"/>
                  </a:lnTo>
                  <a:lnTo>
                    <a:pt x="18016652" y="2235200"/>
                  </a:lnTo>
                  <a:close/>
                </a:path>
                <a:path w="18285460" h="10069830">
                  <a:moveTo>
                    <a:pt x="18075618" y="127000"/>
                  </a:moveTo>
                  <a:lnTo>
                    <a:pt x="18069827" y="101600"/>
                  </a:lnTo>
                  <a:lnTo>
                    <a:pt x="18054028" y="76200"/>
                  </a:lnTo>
                  <a:lnTo>
                    <a:pt x="18030609" y="63500"/>
                  </a:lnTo>
                  <a:lnTo>
                    <a:pt x="17962957" y="63500"/>
                  </a:lnTo>
                  <a:lnTo>
                    <a:pt x="17947678" y="76200"/>
                  </a:lnTo>
                  <a:lnTo>
                    <a:pt x="17936312" y="101600"/>
                  </a:lnTo>
                  <a:lnTo>
                    <a:pt x="17646193" y="101600"/>
                  </a:lnTo>
                  <a:lnTo>
                    <a:pt x="17605998" y="63500"/>
                  </a:lnTo>
                  <a:lnTo>
                    <a:pt x="17564799" y="38100"/>
                  </a:lnTo>
                  <a:lnTo>
                    <a:pt x="17522635" y="12700"/>
                  </a:lnTo>
                  <a:lnTo>
                    <a:pt x="17498822" y="0"/>
                  </a:lnTo>
                  <a:lnTo>
                    <a:pt x="17360329" y="0"/>
                  </a:lnTo>
                  <a:lnTo>
                    <a:pt x="17403636" y="12700"/>
                  </a:lnTo>
                  <a:lnTo>
                    <a:pt x="17447464" y="38100"/>
                  </a:lnTo>
                  <a:lnTo>
                    <a:pt x="17490364" y="63500"/>
                  </a:lnTo>
                  <a:lnTo>
                    <a:pt x="17532274" y="101600"/>
                  </a:lnTo>
                  <a:lnTo>
                    <a:pt x="17573143" y="127000"/>
                  </a:lnTo>
                  <a:lnTo>
                    <a:pt x="17612906" y="152400"/>
                  </a:lnTo>
                  <a:lnTo>
                    <a:pt x="17618914" y="165100"/>
                  </a:lnTo>
                  <a:lnTo>
                    <a:pt x="17936312" y="165100"/>
                  </a:lnTo>
                  <a:lnTo>
                    <a:pt x="17947678" y="177800"/>
                  </a:lnTo>
                  <a:lnTo>
                    <a:pt x="17962957" y="190500"/>
                  </a:lnTo>
                  <a:lnTo>
                    <a:pt x="17981308" y="203200"/>
                  </a:lnTo>
                  <a:lnTo>
                    <a:pt x="18030609" y="203200"/>
                  </a:lnTo>
                  <a:lnTo>
                    <a:pt x="18054028" y="177800"/>
                  </a:lnTo>
                  <a:lnTo>
                    <a:pt x="18069827" y="165100"/>
                  </a:lnTo>
                  <a:lnTo>
                    <a:pt x="18075618" y="127000"/>
                  </a:lnTo>
                  <a:close/>
                </a:path>
                <a:path w="18285460" h="10069830">
                  <a:moveTo>
                    <a:pt x="18126050" y="1193800"/>
                  </a:moveTo>
                  <a:lnTo>
                    <a:pt x="18120144" y="1168400"/>
                  </a:lnTo>
                  <a:lnTo>
                    <a:pt x="18104041" y="1143000"/>
                  </a:lnTo>
                  <a:lnTo>
                    <a:pt x="18080152" y="1130300"/>
                  </a:lnTo>
                  <a:lnTo>
                    <a:pt x="18050917" y="1117600"/>
                  </a:lnTo>
                  <a:lnTo>
                    <a:pt x="18030521" y="1117600"/>
                  </a:lnTo>
                  <a:lnTo>
                    <a:pt x="18012271" y="1130300"/>
                  </a:lnTo>
                  <a:lnTo>
                    <a:pt x="17996916" y="1143000"/>
                  </a:lnTo>
                  <a:lnTo>
                    <a:pt x="17985207" y="1155700"/>
                  </a:lnTo>
                  <a:lnTo>
                    <a:pt x="17332402" y="1155700"/>
                  </a:lnTo>
                  <a:lnTo>
                    <a:pt x="17318241" y="1168400"/>
                  </a:lnTo>
                  <a:lnTo>
                    <a:pt x="17306671" y="1168400"/>
                  </a:lnTo>
                  <a:lnTo>
                    <a:pt x="17298861" y="1181100"/>
                  </a:lnTo>
                  <a:lnTo>
                    <a:pt x="17296003" y="1193800"/>
                  </a:lnTo>
                  <a:lnTo>
                    <a:pt x="17293857" y="1244600"/>
                  </a:lnTo>
                  <a:lnTo>
                    <a:pt x="17287558" y="1295400"/>
                  </a:lnTo>
                  <a:lnTo>
                    <a:pt x="17277284" y="1333500"/>
                  </a:lnTo>
                  <a:lnTo>
                    <a:pt x="17263225" y="1384300"/>
                  </a:lnTo>
                  <a:lnTo>
                    <a:pt x="17245572" y="1422400"/>
                  </a:lnTo>
                  <a:lnTo>
                    <a:pt x="17224490" y="1460500"/>
                  </a:lnTo>
                  <a:lnTo>
                    <a:pt x="17200195" y="1498600"/>
                  </a:lnTo>
                  <a:lnTo>
                    <a:pt x="17172839" y="1536700"/>
                  </a:lnTo>
                  <a:lnTo>
                    <a:pt x="17142638" y="1562100"/>
                  </a:lnTo>
                  <a:lnTo>
                    <a:pt x="17109771" y="1600200"/>
                  </a:lnTo>
                  <a:lnTo>
                    <a:pt x="17074414" y="1625600"/>
                  </a:lnTo>
                  <a:lnTo>
                    <a:pt x="17036758" y="1651000"/>
                  </a:lnTo>
                  <a:lnTo>
                    <a:pt x="16996995" y="1663700"/>
                  </a:lnTo>
                  <a:lnTo>
                    <a:pt x="16955300" y="1689100"/>
                  </a:lnTo>
                  <a:lnTo>
                    <a:pt x="16911866" y="1701800"/>
                  </a:lnTo>
                  <a:lnTo>
                    <a:pt x="16866870" y="1714500"/>
                  </a:lnTo>
                  <a:lnTo>
                    <a:pt x="16679075" y="1714500"/>
                  </a:lnTo>
                  <a:lnTo>
                    <a:pt x="16634092" y="1701800"/>
                  </a:lnTo>
                  <a:lnTo>
                    <a:pt x="16590658" y="1689100"/>
                  </a:lnTo>
                  <a:lnTo>
                    <a:pt x="16548964" y="1663700"/>
                  </a:lnTo>
                  <a:lnTo>
                    <a:pt x="16509187" y="1651000"/>
                  </a:lnTo>
                  <a:lnTo>
                    <a:pt x="16471532" y="1625600"/>
                  </a:lnTo>
                  <a:lnTo>
                    <a:pt x="16436175" y="1600200"/>
                  </a:lnTo>
                  <a:lnTo>
                    <a:pt x="16403308" y="1562100"/>
                  </a:lnTo>
                  <a:lnTo>
                    <a:pt x="16373107" y="1536700"/>
                  </a:lnTo>
                  <a:lnTo>
                    <a:pt x="16345751" y="1498600"/>
                  </a:lnTo>
                  <a:lnTo>
                    <a:pt x="16321456" y="1460500"/>
                  </a:lnTo>
                  <a:lnTo>
                    <a:pt x="16300374" y="1422400"/>
                  </a:lnTo>
                  <a:lnTo>
                    <a:pt x="16282708" y="1384300"/>
                  </a:lnTo>
                  <a:lnTo>
                    <a:pt x="16268649" y="1333500"/>
                  </a:lnTo>
                  <a:lnTo>
                    <a:pt x="16258375" y="1295400"/>
                  </a:lnTo>
                  <a:lnTo>
                    <a:pt x="16252076" y="1244600"/>
                  </a:lnTo>
                  <a:lnTo>
                    <a:pt x="16249942" y="1193800"/>
                  </a:lnTo>
                  <a:lnTo>
                    <a:pt x="16252076" y="1143000"/>
                  </a:lnTo>
                  <a:lnTo>
                    <a:pt x="16258375" y="1104900"/>
                  </a:lnTo>
                  <a:lnTo>
                    <a:pt x="16268649" y="1054100"/>
                  </a:lnTo>
                  <a:lnTo>
                    <a:pt x="16282708" y="1016000"/>
                  </a:lnTo>
                  <a:lnTo>
                    <a:pt x="16300374" y="977900"/>
                  </a:lnTo>
                  <a:lnTo>
                    <a:pt x="16321456" y="927100"/>
                  </a:lnTo>
                  <a:lnTo>
                    <a:pt x="16345751" y="889000"/>
                  </a:lnTo>
                  <a:lnTo>
                    <a:pt x="16373107" y="863600"/>
                  </a:lnTo>
                  <a:lnTo>
                    <a:pt x="16403308" y="825500"/>
                  </a:lnTo>
                  <a:lnTo>
                    <a:pt x="16436175" y="800100"/>
                  </a:lnTo>
                  <a:lnTo>
                    <a:pt x="16471532" y="774700"/>
                  </a:lnTo>
                  <a:lnTo>
                    <a:pt x="16509187" y="749300"/>
                  </a:lnTo>
                  <a:lnTo>
                    <a:pt x="16548964" y="723900"/>
                  </a:lnTo>
                  <a:lnTo>
                    <a:pt x="16590658" y="711200"/>
                  </a:lnTo>
                  <a:lnTo>
                    <a:pt x="16634092" y="685800"/>
                  </a:lnTo>
                  <a:lnTo>
                    <a:pt x="16679075" y="685800"/>
                  </a:lnTo>
                  <a:lnTo>
                    <a:pt x="16725430" y="673100"/>
                  </a:lnTo>
                  <a:lnTo>
                    <a:pt x="16824643" y="673100"/>
                  </a:lnTo>
                  <a:lnTo>
                    <a:pt x="16924439" y="698500"/>
                  </a:lnTo>
                  <a:lnTo>
                    <a:pt x="16972039" y="711200"/>
                  </a:lnTo>
                  <a:lnTo>
                    <a:pt x="17017734" y="736600"/>
                  </a:lnTo>
                  <a:lnTo>
                    <a:pt x="17061269" y="762000"/>
                  </a:lnTo>
                  <a:lnTo>
                    <a:pt x="17102379" y="787400"/>
                  </a:lnTo>
                  <a:lnTo>
                    <a:pt x="17140771" y="825500"/>
                  </a:lnTo>
                  <a:lnTo>
                    <a:pt x="17146461" y="825500"/>
                  </a:lnTo>
                  <a:lnTo>
                    <a:pt x="17153420" y="838200"/>
                  </a:lnTo>
                  <a:lnTo>
                    <a:pt x="17761662" y="838200"/>
                  </a:lnTo>
                  <a:lnTo>
                    <a:pt x="17773358" y="850900"/>
                  </a:lnTo>
                  <a:lnTo>
                    <a:pt x="17788713" y="863600"/>
                  </a:lnTo>
                  <a:lnTo>
                    <a:pt x="17806975" y="876300"/>
                  </a:lnTo>
                  <a:lnTo>
                    <a:pt x="17856632" y="876300"/>
                  </a:lnTo>
                  <a:lnTo>
                    <a:pt x="17880508" y="850900"/>
                  </a:lnTo>
                  <a:lnTo>
                    <a:pt x="17896612" y="838200"/>
                  </a:lnTo>
                  <a:lnTo>
                    <a:pt x="17902517" y="800100"/>
                  </a:lnTo>
                  <a:lnTo>
                    <a:pt x="17896612" y="774700"/>
                  </a:lnTo>
                  <a:lnTo>
                    <a:pt x="17888560" y="762000"/>
                  </a:lnTo>
                  <a:lnTo>
                    <a:pt x="17880508" y="749300"/>
                  </a:lnTo>
                  <a:lnTo>
                    <a:pt x="17856632" y="736600"/>
                  </a:lnTo>
                  <a:lnTo>
                    <a:pt x="17827384" y="723900"/>
                  </a:lnTo>
                  <a:lnTo>
                    <a:pt x="17806975" y="736600"/>
                  </a:lnTo>
                  <a:lnTo>
                    <a:pt x="17788713" y="736600"/>
                  </a:lnTo>
                  <a:lnTo>
                    <a:pt x="17773358" y="749300"/>
                  </a:lnTo>
                  <a:lnTo>
                    <a:pt x="17761662" y="762000"/>
                  </a:lnTo>
                  <a:lnTo>
                    <a:pt x="17185717" y="762000"/>
                  </a:lnTo>
                  <a:lnTo>
                    <a:pt x="17145407" y="736600"/>
                  </a:lnTo>
                  <a:lnTo>
                    <a:pt x="17102303" y="698500"/>
                  </a:lnTo>
                  <a:lnTo>
                    <a:pt x="17056532" y="673100"/>
                  </a:lnTo>
                  <a:lnTo>
                    <a:pt x="17008234" y="647700"/>
                  </a:lnTo>
                  <a:lnTo>
                    <a:pt x="16963022" y="635000"/>
                  </a:lnTo>
                  <a:lnTo>
                    <a:pt x="16821658" y="596900"/>
                  </a:lnTo>
                  <a:lnTo>
                    <a:pt x="16725024" y="596900"/>
                  </a:lnTo>
                  <a:lnTo>
                    <a:pt x="16585667" y="635000"/>
                  </a:lnTo>
                  <a:lnTo>
                    <a:pt x="16541052" y="647700"/>
                  </a:lnTo>
                  <a:lnTo>
                    <a:pt x="16499358" y="660400"/>
                  </a:lnTo>
                  <a:lnTo>
                    <a:pt x="16459480" y="685800"/>
                  </a:lnTo>
                  <a:lnTo>
                    <a:pt x="16421519" y="711200"/>
                  </a:lnTo>
                  <a:lnTo>
                    <a:pt x="16385553" y="749300"/>
                  </a:lnTo>
                  <a:lnTo>
                    <a:pt x="16351669" y="774700"/>
                  </a:lnTo>
                  <a:lnTo>
                    <a:pt x="16320262" y="812800"/>
                  </a:lnTo>
                  <a:lnTo>
                    <a:pt x="16291738" y="850900"/>
                  </a:lnTo>
                  <a:lnTo>
                    <a:pt x="16266148" y="889000"/>
                  </a:lnTo>
                  <a:lnTo>
                    <a:pt x="16243542" y="927100"/>
                  </a:lnTo>
                  <a:lnTo>
                    <a:pt x="16223996" y="965200"/>
                  </a:lnTo>
                  <a:lnTo>
                    <a:pt x="16207194" y="1003300"/>
                  </a:lnTo>
                  <a:lnTo>
                    <a:pt x="16194088" y="1054100"/>
                  </a:lnTo>
                  <a:lnTo>
                    <a:pt x="16184690" y="1104900"/>
                  </a:lnTo>
                  <a:lnTo>
                    <a:pt x="16179051" y="1143000"/>
                  </a:lnTo>
                  <a:lnTo>
                    <a:pt x="16177159" y="1193800"/>
                  </a:lnTo>
                  <a:lnTo>
                    <a:pt x="16179051" y="1244600"/>
                  </a:lnTo>
                  <a:lnTo>
                    <a:pt x="16184690" y="1295400"/>
                  </a:lnTo>
                  <a:lnTo>
                    <a:pt x="16194088" y="1333500"/>
                  </a:lnTo>
                  <a:lnTo>
                    <a:pt x="16207194" y="1384300"/>
                  </a:lnTo>
                  <a:lnTo>
                    <a:pt x="16223996" y="1422400"/>
                  </a:lnTo>
                  <a:lnTo>
                    <a:pt x="16243542" y="1473200"/>
                  </a:lnTo>
                  <a:lnTo>
                    <a:pt x="16266148" y="1511300"/>
                  </a:lnTo>
                  <a:lnTo>
                    <a:pt x="16291738" y="1549400"/>
                  </a:lnTo>
                  <a:lnTo>
                    <a:pt x="16320262" y="1587500"/>
                  </a:lnTo>
                  <a:lnTo>
                    <a:pt x="16351669" y="1612900"/>
                  </a:lnTo>
                  <a:lnTo>
                    <a:pt x="16385553" y="1651000"/>
                  </a:lnTo>
                  <a:lnTo>
                    <a:pt x="16421519" y="1676400"/>
                  </a:lnTo>
                  <a:lnTo>
                    <a:pt x="16459480" y="1701800"/>
                  </a:lnTo>
                  <a:lnTo>
                    <a:pt x="16499358" y="1727200"/>
                  </a:lnTo>
                  <a:lnTo>
                    <a:pt x="16541052" y="1739900"/>
                  </a:lnTo>
                  <a:lnTo>
                    <a:pt x="16585667" y="1765300"/>
                  </a:lnTo>
                  <a:lnTo>
                    <a:pt x="16677755" y="1790700"/>
                  </a:lnTo>
                  <a:lnTo>
                    <a:pt x="16868191" y="1790700"/>
                  </a:lnTo>
                  <a:lnTo>
                    <a:pt x="16960292" y="1765300"/>
                  </a:lnTo>
                  <a:lnTo>
                    <a:pt x="17004919" y="1739900"/>
                  </a:lnTo>
                  <a:lnTo>
                    <a:pt x="17046601" y="1727200"/>
                  </a:lnTo>
                  <a:lnTo>
                    <a:pt x="17066527" y="1714500"/>
                  </a:lnTo>
                  <a:lnTo>
                    <a:pt x="17086466" y="1701800"/>
                  </a:lnTo>
                  <a:lnTo>
                    <a:pt x="17124426" y="1676400"/>
                  </a:lnTo>
                  <a:lnTo>
                    <a:pt x="17160393" y="1651000"/>
                  </a:lnTo>
                  <a:lnTo>
                    <a:pt x="17194276" y="1612900"/>
                  </a:lnTo>
                  <a:lnTo>
                    <a:pt x="17225683" y="1587500"/>
                  </a:lnTo>
                  <a:lnTo>
                    <a:pt x="17254208" y="1549400"/>
                  </a:lnTo>
                  <a:lnTo>
                    <a:pt x="17279811" y="1511300"/>
                  </a:lnTo>
                  <a:lnTo>
                    <a:pt x="17302417" y="1473200"/>
                  </a:lnTo>
                  <a:lnTo>
                    <a:pt x="17321975" y="1422400"/>
                  </a:lnTo>
                  <a:lnTo>
                    <a:pt x="17339666" y="1384300"/>
                  </a:lnTo>
                  <a:lnTo>
                    <a:pt x="17353204" y="1333500"/>
                  </a:lnTo>
                  <a:lnTo>
                    <a:pt x="17362564" y="1282700"/>
                  </a:lnTo>
                  <a:lnTo>
                    <a:pt x="17367708" y="1231900"/>
                  </a:lnTo>
                  <a:lnTo>
                    <a:pt x="17985207" y="1231900"/>
                  </a:lnTo>
                  <a:lnTo>
                    <a:pt x="17996916" y="1244600"/>
                  </a:lnTo>
                  <a:lnTo>
                    <a:pt x="18012271" y="1257300"/>
                  </a:lnTo>
                  <a:lnTo>
                    <a:pt x="18030521" y="1270000"/>
                  </a:lnTo>
                  <a:lnTo>
                    <a:pt x="18080152" y="1270000"/>
                  </a:lnTo>
                  <a:lnTo>
                    <a:pt x="18104041" y="1244600"/>
                  </a:lnTo>
                  <a:lnTo>
                    <a:pt x="18112093" y="1231900"/>
                  </a:lnTo>
                  <a:lnTo>
                    <a:pt x="18120144" y="1219200"/>
                  </a:lnTo>
                  <a:lnTo>
                    <a:pt x="18126050" y="1193800"/>
                  </a:lnTo>
                  <a:close/>
                </a:path>
                <a:path w="18285460" h="10069830">
                  <a:moveTo>
                    <a:pt x="18285079" y="393700"/>
                  </a:moveTo>
                  <a:lnTo>
                    <a:pt x="18271135" y="355600"/>
                  </a:lnTo>
                  <a:lnTo>
                    <a:pt x="18239194" y="330200"/>
                  </a:lnTo>
                  <a:lnTo>
                    <a:pt x="18209946" y="317500"/>
                  </a:lnTo>
                  <a:lnTo>
                    <a:pt x="18189563" y="317500"/>
                  </a:lnTo>
                  <a:lnTo>
                    <a:pt x="18171313" y="330200"/>
                  </a:lnTo>
                  <a:lnTo>
                    <a:pt x="18155958" y="342900"/>
                  </a:lnTo>
                  <a:lnTo>
                    <a:pt x="18144249" y="355600"/>
                  </a:lnTo>
                  <a:lnTo>
                    <a:pt x="17055783" y="355600"/>
                  </a:lnTo>
                  <a:lnTo>
                    <a:pt x="17022420" y="215900"/>
                  </a:lnTo>
                  <a:lnTo>
                    <a:pt x="17000284" y="165100"/>
                  </a:lnTo>
                  <a:lnTo>
                    <a:pt x="16962120" y="114300"/>
                  </a:lnTo>
                  <a:lnTo>
                    <a:pt x="16912057" y="88900"/>
                  </a:lnTo>
                  <a:lnTo>
                    <a:pt x="16884358" y="88900"/>
                  </a:lnTo>
                  <a:lnTo>
                    <a:pt x="16855745" y="76200"/>
                  </a:lnTo>
                  <a:lnTo>
                    <a:pt x="16690201" y="76200"/>
                  </a:lnTo>
                  <a:lnTo>
                    <a:pt x="16661600" y="88900"/>
                  </a:lnTo>
                  <a:lnTo>
                    <a:pt x="16633889" y="88900"/>
                  </a:lnTo>
                  <a:lnTo>
                    <a:pt x="16583825" y="114300"/>
                  </a:lnTo>
                  <a:lnTo>
                    <a:pt x="16545649" y="165100"/>
                  </a:lnTo>
                  <a:lnTo>
                    <a:pt x="16523526" y="215900"/>
                  </a:lnTo>
                  <a:lnTo>
                    <a:pt x="16489871" y="355600"/>
                  </a:lnTo>
                  <a:lnTo>
                    <a:pt x="16485273" y="355600"/>
                  </a:lnTo>
                  <a:lnTo>
                    <a:pt x="16445129" y="381000"/>
                  </a:lnTo>
                  <a:lnTo>
                    <a:pt x="16425342" y="381000"/>
                  </a:lnTo>
                  <a:lnTo>
                    <a:pt x="16405848" y="393700"/>
                  </a:lnTo>
                  <a:lnTo>
                    <a:pt x="16400387" y="393700"/>
                  </a:lnTo>
                  <a:lnTo>
                    <a:pt x="16358438" y="368300"/>
                  </a:lnTo>
                  <a:lnTo>
                    <a:pt x="16274530" y="317500"/>
                  </a:lnTo>
                  <a:lnTo>
                    <a:pt x="16248952" y="304800"/>
                  </a:lnTo>
                  <a:lnTo>
                    <a:pt x="16221647" y="292100"/>
                  </a:lnTo>
                  <a:lnTo>
                    <a:pt x="16164598" y="292100"/>
                  </a:lnTo>
                  <a:lnTo>
                    <a:pt x="16136455" y="304800"/>
                  </a:lnTo>
                  <a:lnTo>
                    <a:pt x="16109747" y="304800"/>
                  </a:lnTo>
                  <a:lnTo>
                    <a:pt x="16085109" y="317500"/>
                  </a:lnTo>
                  <a:lnTo>
                    <a:pt x="16063163" y="342900"/>
                  </a:lnTo>
                  <a:lnTo>
                    <a:pt x="15946120" y="457200"/>
                  </a:lnTo>
                  <a:lnTo>
                    <a:pt x="15913062" y="508000"/>
                  </a:lnTo>
                  <a:lnTo>
                    <a:pt x="15897111" y="558800"/>
                  </a:lnTo>
                  <a:lnTo>
                    <a:pt x="15896247" y="584200"/>
                  </a:lnTo>
                  <a:lnTo>
                    <a:pt x="15900172" y="622300"/>
                  </a:lnTo>
                  <a:lnTo>
                    <a:pt x="15908731" y="647700"/>
                  </a:lnTo>
                  <a:lnTo>
                    <a:pt x="15921774" y="673100"/>
                  </a:lnTo>
                  <a:lnTo>
                    <a:pt x="15998559" y="800100"/>
                  </a:lnTo>
                  <a:lnTo>
                    <a:pt x="15998876" y="800100"/>
                  </a:lnTo>
                  <a:lnTo>
                    <a:pt x="15989923" y="825500"/>
                  </a:lnTo>
                  <a:lnTo>
                    <a:pt x="15981426" y="838200"/>
                  </a:lnTo>
                  <a:lnTo>
                    <a:pt x="15973425" y="863600"/>
                  </a:lnTo>
                  <a:lnTo>
                    <a:pt x="15965945" y="876300"/>
                  </a:lnTo>
                  <a:lnTo>
                    <a:pt x="15965005" y="889000"/>
                  </a:lnTo>
                  <a:lnTo>
                    <a:pt x="15962910" y="889000"/>
                  </a:lnTo>
                  <a:lnTo>
                    <a:pt x="15818638" y="914400"/>
                  </a:lnTo>
                  <a:lnTo>
                    <a:pt x="15765971" y="939800"/>
                  </a:lnTo>
                  <a:lnTo>
                    <a:pt x="15723464" y="977900"/>
                  </a:lnTo>
                  <a:lnTo>
                    <a:pt x="15695956" y="1028700"/>
                  </a:lnTo>
                  <a:lnTo>
                    <a:pt x="15686380" y="1092200"/>
                  </a:lnTo>
                  <a:lnTo>
                    <a:pt x="15686380" y="1270000"/>
                  </a:lnTo>
                  <a:lnTo>
                    <a:pt x="15693644" y="1308100"/>
                  </a:lnTo>
                  <a:lnTo>
                    <a:pt x="15714536" y="1346200"/>
                  </a:lnTo>
                  <a:lnTo>
                    <a:pt x="15746819" y="1371600"/>
                  </a:lnTo>
                  <a:lnTo>
                    <a:pt x="15786824" y="1397000"/>
                  </a:lnTo>
                  <a:lnTo>
                    <a:pt x="15934779" y="1422400"/>
                  </a:lnTo>
                  <a:lnTo>
                    <a:pt x="15948267" y="1435100"/>
                  </a:lnTo>
                  <a:lnTo>
                    <a:pt x="15959900" y="1435100"/>
                  </a:lnTo>
                  <a:lnTo>
                    <a:pt x="15969196" y="1447800"/>
                  </a:lnTo>
                  <a:lnTo>
                    <a:pt x="15975699" y="1460500"/>
                  </a:lnTo>
                  <a:lnTo>
                    <a:pt x="15983077" y="1485900"/>
                  </a:lnTo>
                  <a:lnTo>
                    <a:pt x="15990977" y="1498600"/>
                  </a:lnTo>
                  <a:lnTo>
                    <a:pt x="15999359" y="1524000"/>
                  </a:lnTo>
                  <a:lnTo>
                    <a:pt x="16008198" y="1536700"/>
                  </a:lnTo>
                  <a:lnTo>
                    <a:pt x="16012757" y="1562100"/>
                  </a:lnTo>
                  <a:lnTo>
                    <a:pt x="16005226" y="1600200"/>
                  </a:lnTo>
                  <a:lnTo>
                    <a:pt x="15925000" y="1727200"/>
                  </a:lnTo>
                  <a:lnTo>
                    <a:pt x="15915094" y="1739900"/>
                  </a:lnTo>
                  <a:lnTo>
                    <a:pt x="15908592" y="1765300"/>
                  </a:lnTo>
                  <a:lnTo>
                    <a:pt x="15905607" y="1790700"/>
                  </a:lnTo>
                  <a:lnTo>
                    <a:pt x="15906255" y="1816100"/>
                  </a:lnTo>
                  <a:lnTo>
                    <a:pt x="15910586" y="1828800"/>
                  </a:lnTo>
                  <a:lnTo>
                    <a:pt x="15918371" y="1854200"/>
                  </a:lnTo>
                  <a:lnTo>
                    <a:pt x="15929420" y="1866900"/>
                  </a:lnTo>
                  <a:lnTo>
                    <a:pt x="15943479" y="1892300"/>
                  </a:lnTo>
                  <a:lnTo>
                    <a:pt x="16065792" y="2006600"/>
                  </a:lnTo>
                  <a:lnTo>
                    <a:pt x="16082467" y="2019300"/>
                  </a:lnTo>
                  <a:lnTo>
                    <a:pt x="16101175" y="2032000"/>
                  </a:lnTo>
                  <a:lnTo>
                    <a:pt x="16121456" y="2044700"/>
                  </a:lnTo>
                  <a:lnTo>
                    <a:pt x="16186163" y="2044700"/>
                  </a:lnTo>
                  <a:lnTo>
                    <a:pt x="16206889" y="2032000"/>
                  </a:lnTo>
                  <a:lnTo>
                    <a:pt x="16226320" y="2032000"/>
                  </a:lnTo>
                  <a:lnTo>
                    <a:pt x="16318510" y="1968500"/>
                  </a:lnTo>
                  <a:lnTo>
                    <a:pt x="16355378" y="1943100"/>
                  </a:lnTo>
                  <a:lnTo>
                    <a:pt x="16410318" y="1943100"/>
                  </a:lnTo>
                  <a:lnTo>
                    <a:pt x="16429571" y="1955800"/>
                  </a:lnTo>
                  <a:lnTo>
                    <a:pt x="16449104" y="1955800"/>
                  </a:lnTo>
                  <a:lnTo>
                    <a:pt x="16488766" y="1981200"/>
                  </a:lnTo>
                  <a:lnTo>
                    <a:pt x="16501669" y="1981200"/>
                  </a:lnTo>
                  <a:lnTo>
                    <a:pt x="16512350" y="1993900"/>
                  </a:lnTo>
                  <a:lnTo>
                    <a:pt x="16520389" y="2006600"/>
                  </a:lnTo>
                  <a:lnTo>
                    <a:pt x="16525380" y="2019300"/>
                  </a:lnTo>
                  <a:lnTo>
                    <a:pt x="16559911" y="2171700"/>
                  </a:lnTo>
                  <a:lnTo>
                    <a:pt x="16566642" y="2184400"/>
                  </a:lnTo>
                  <a:lnTo>
                    <a:pt x="16589820" y="2222500"/>
                  </a:lnTo>
                  <a:lnTo>
                    <a:pt x="16623868" y="2247900"/>
                  </a:lnTo>
                  <a:lnTo>
                    <a:pt x="16643719" y="2260600"/>
                  </a:lnTo>
                  <a:lnTo>
                    <a:pt x="16902227" y="2260600"/>
                  </a:lnTo>
                  <a:lnTo>
                    <a:pt x="16940276" y="2235200"/>
                  </a:lnTo>
                  <a:lnTo>
                    <a:pt x="16969245" y="2209800"/>
                  </a:lnTo>
                  <a:lnTo>
                    <a:pt x="16979316" y="2184400"/>
                  </a:lnTo>
                  <a:lnTo>
                    <a:pt x="16986047" y="2171700"/>
                  </a:lnTo>
                  <a:lnTo>
                    <a:pt x="17020591" y="2019300"/>
                  </a:lnTo>
                  <a:lnTo>
                    <a:pt x="17025582" y="2006600"/>
                  </a:lnTo>
                  <a:lnTo>
                    <a:pt x="17033621" y="1993900"/>
                  </a:lnTo>
                  <a:lnTo>
                    <a:pt x="17044302" y="1981200"/>
                  </a:lnTo>
                  <a:lnTo>
                    <a:pt x="17057205" y="1981200"/>
                  </a:lnTo>
                  <a:lnTo>
                    <a:pt x="17096855" y="1955800"/>
                  </a:lnTo>
                  <a:lnTo>
                    <a:pt x="17116375" y="1955800"/>
                  </a:lnTo>
                  <a:lnTo>
                    <a:pt x="17135628" y="1943100"/>
                  </a:lnTo>
                  <a:lnTo>
                    <a:pt x="17190568" y="1943100"/>
                  </a:lnTo>
                  <a:lnTo>
                    <a:pt x="17319651" y="2032000"/>
                  </a:lnTo>
                  <a:lnTo>
                    <a:pt x="17339069" y="2032000"/>
                  </a:lnTo>
                  <a:lnTo>
                    <a:pt x="17359795" y="2044700"/>
                  </a:lnTo>
                  <a:lnTo>
                    <a:pt x="17424489" y="2044700"/>
                  </a:lnTo>
                  <a:lnTo>
                    <a:pt x="17444771" y="2032000"/>
                  </a:lnTo>
                  <a:lnTo>
                    <a:pt x="17463491" y="2019300"/>
                  </a:lnTo>
                  <a:lnTo>
                    <a:pt x="17480166" y="2006600"/>
                  </a:lnTo>
                  <a:lnTo>
                    <a:pt x="17520933" y="1968500"/>
                  </a:lnTo>
                  <a:lnTo>
                    <a:pt x="17602467" y="1892300"/>
                  </a:lnTo>
                  <a:lnTo>
                    <a:pt x="17616526" y="1866900"/>
                  </a:lnTo>
                  <a:lnTo>
                    <a:pt x="17627575" y="1854200"/>
                  </a:lnTo>
                  <a:lnTo>
                    <a:pt x="17635373" y="1828800"/>
                  </a:lnTo>
                  <a:lnTo>
                    <a:pt x="17639703" y="1816100"/>
                  </a:lnTo>
                  <a:lnTo>
                    <a:pt x="17640338" y="1790700"/>
                  </a:lnTo>
                  <a:lnTo>
                    <a:pt x="17637354" y="1765300"/>
                  </a:lnTo>
                  <a:lnTo>
                    <a:pt x="17630864" y="1739900"/>
                  </a:lnTo>
                  <a:lnTo>
                    <a:pt x="17620958" y="1727200"/>
                  </a:lnTo>
                  <a:lnTo>
                    <a:pt x="17575619" y="1651000"/>
                  </a:lnTo>
                  <a:lnTo>
                    <a:pt x="18100129" y="1651000"/>
                  </a:lnTo>
                  <a:lnTo>
                    <a:pt x="18111826" y="1663700"/>
                  </a:lnTo>
                  <a:lnTo>
                    <a:pt x="18127193" y="1676400"/>
                  </a:lnTo>
                  <a:lnTo>
                    <a:pt x="18145456" y="1689100"/>
                  </a:lnTo>
                  <a:lnTo>
                    <a:pt x="18195100" y="1689100"/>
                  </a:lnTo>
                  <a:lnTo>
                    <a:pt x="18218976" y="1676400"/>
                  </a:lnTo>
                  <a:lnTo>
                    <a:pt x="18235079" y="1651000"/>
                  </a:lnTo>
                  <a:lnTo>
                    <a:pt x="18240985" y="1612900"/>
                  </a:lnTo>
                  <a:lnTo>
                    <a:pt x="18235079" y="1587500"/>
                  </a:lnTo>
                  <a:lnTo>
                    <a:pt x="18218976" y="1562100"/>
                  </a:lnTo>
                  <a:lnTo>
                    <a:pt x="18195100" y="1549400"/>
                  </a:lnTo>
                  <a:lnTo>
                    <a:pt x="18165852" y="1536700"/>
                  </a:lnTo>
                  <a:lnTo>
                    <a:pt x="18145456" y="1549400"/>
                  </a:lnTo>
                  <a:lnTo>
                    <a:pt x="18127193" y="1549400"/>
                  </a:lnTo>
                  <a:lnTo>
                    <a:pt x="18111826" y="1562100"/>
                  </a:lnTo>
                  <a:lnTo>
                    <a:pt x="18100129" y="1574800"/>
                  </a:lnTo>
                  <a:lnTo>
                    <a:pt x="17508652" y="1574800"/>
                  </a:lnTo>
                  <a:lnTo>
                    <a:pt x="17494492" y="1587500"/>
                  </a:lnTo>
                  <a:lnTo>
                    <a:pt x="17482922" y="1587500"/>
                  </a:lnTo>
                  <a:lnTo>
                    <a:pt x="17475124" y="1600200"/>
                  </a:lnTo>
                  <a:lnTo>
                    <a:pt x="17472267" y="1612900"/>
                  </a:lnTo>
                  <a:lnTo>
                    <a:pt x="17473067" y="1625600"/>
                  </a:lnTo>
                  <a:lnTo>
                    <a:pt x="17475365" y="1625600"/>
                  </a:lnTo>
                  <a:lnTo>
                    <a:pt x="17478998" y="1638300"/>
                  </a:lnTo>
                  <a:lnTo>
                    <a:pt x="17483798" y="1638300"/>
                  </a:lnTo>
                  <a:lnTo>
                    <a:pt x="17559147" y="1765300"/>
                  </a:lnTo>
                  <a:lnTo>
                    <a:pt x="17566475" y="1778000"/>
                  </a:lnTo>
                  <a:lnTo>
                    <a:pt x="17567453" y="1803400"/>
                  </a:lnTo>
                  <a:lnTo>
                    <a:pt x="17562246" y="1816100"/>
                  </a:lnTo>
                  <a:lnTo>
                    <a:pt x="17551019" y="1841500"/>
                  </a:lnTo>
                  <a:lnTo>
                    <a:pt x="17428680" y="1955800"/>
                  </a:lnTo>
                  <a:lnTo>
                    <a:pt x="17412869" y="1968500"/>
                  </a:lnTo>
                  <a:lnTo>
                    <a:pt x="17358056" y="1968500"/>
                  </a:lnTo>
                  <a:lnTo>
                    <a:pt x="17321187" y="1943100"/>
                  </a:lnTo>
                  <a:lnTo>
                    <a:pt x="17228998" y="1879600"/>
                  </a:lnTo>
                  <a:lnTo>
                    <a:pt x="17199280" y="1866900"/>
                  </a:lnTo>
                  <a:lnTo>
                    <a:pt x="17135552" y="1866900"/>
                  </a:lnTo>
                  <a:lnTo>
                    <a:pt x="17104398" y="1879600"/>
                  </a:lnTo>
                  <a:lnTo>
                    <a:pt x="17086822" y="1892300"/>
                  </a:lnTo>
                  <a:lnTo>
                    <a:pt x="17068978" y="1892300"/>
                  </a:lnTo>
                  <a:lnTo>
                    <a:pt x="17050931" y="1905000"/>
                  </a:lnTo>
                  <a:lnTo>
                    <a:pt x="17032745" y="1905000"/>
                  </a:lnTo>
                  <a:lnTo>
                    <a:pt x="17003497" y="1917700"/>
                  </a:lnTo>
                  <a:lnTo>
                    <a:pt x="16979278" y="1943100"/>
                  </a:lnTo>
                  <a:lnTo>
                    <a:pt x="16961015" y="1968500"/>
                  </a:lnTo>
                  <a:lnTo>
                    <a:pt x="16949674" y="2006600"/>
                  </a:lnTo>
                  <a:lnTo>
                    <a:pt x="16915168" y="2146300"/>
                  </a:lnTo>
                  <a:lnTo>
                    <a:pt x="16907650" y="2171700"/>
                  </a:lnTo>
                  <a:lnTo>
                    <a:pt x="16895052" y="2184400"/>
                  </a:lnTo>
                  <a:lnTo>
                    <a:pt x="16878580" y="2184400"/>
                  </a:lnTo>
                  <a:lnTo>
                    <a:pt x="16859466" y="2197100"/>
                  </a:lnTo>
                  <a:lnTo>
                    <a:pt x="16686479" y="2197100"/>
                  </a:lnTo>
                  <a:lnTo>
                    <a:pt x="16667366" y="2184400"/>
                  </a:lnTo>
                  <a:lnTo>
                    <a:pt x="16650894" y="2184400"/>
                  </a:lnTo>
                  <a:lnTo>
                    <a:pt x="16638296" y="2171700"/>
                  </a:lnTo>
                  <a:lnTo>
                    <a:pt x="16630790" y="2146300"/>
                  </a:lnTo>
                  <a:lnTo>
                    <a:pt x="16596259" y="2006600"/>
                  </a:lnTo>
                  <a:lnTo>
                    <a:pt x="16584930" y="1968500"/>
                  </a:lnTo>
                  <a:lnTo>
                    <a:pt x="16566680" y="1943100"/>
                  </a:lnTo>
                  <a:lnTo>
                    <a:pt x="16542461" y="1917700"/>
                  </a:lnTo>
                  <a:lnTo>
                    <a:pt x="16513213" y="1905000"/>
                  </a:lnTo>
                  <a:lnTo>
                    <a:pt x="16495027" y="1905000"/>
                  </a:lnTo>
                  <a:lnTo>
                    <a:pt x="16476993" y="1892300"/>
                  </a:lnTo>
                  <a:lnTo>
                    <a:pt x="16459137" y="1892300"/>
                  </a:lnTo>
                  <a:lnTo>
                    <a:pt x="16441560" y="1879600"/>
                  </a:lnTo>
                  <a:lnTo>
                    <a:pt x="16410407" y="1866900"/>
                  </a:lnTo>
                  <a:lnTo>
                    <a:pt x="16346678" y="1866900"/>
                  </a:lnTo>
                  <a:lnTo>
                    <a:pt x="16316948" y="1879600"/>
                  </a:lnTo>
                  <a:lnTo>
                    <a:pt x="16187903" y="1968500"/>
                  </a:lnTo>
                  <a:lnTo>
                    <a:pt x="16133077" y="1968500"/>
                  </a:lnTo>
                  <a:lnTo>
                    <a:pt x="16117265" y="1955800"/>
                  </a:lnTo>
                  <a:lnTo>
                    <a:pt x="15994939" y="1841500"/>
                  </a:lnTo>
                  <a:lnTo>
                    <a:pt x="15983712" y="1816100"/>
                  </a:lnTo>
                  <a:lnTo>
                    <a:pt x="15978505" y="1803400"/>
                  </a:lnTo>
                  <a:lnTo>
                    <a:pt x="15979470" y="1778000"/>
                  </a:lnTo>
                  <a:lnTo>
                    <a:pt x="15986811" y="1765300"/>
                  </a:lnTo>
                  <a:lnTo>
                    <a:pt x="16067050" y="1638300"/>
                  </a:lnTo>
                  <a:lnTo>
                    <a:pt x="16080715" y="1600200"/>
                  </a:lnTo>
                  <a:lnTo>
                    <a:pt x="16086481" y="1574800"/>
                  </a:lnTo>
                  <a:lnTo>
                    <a:pt x="16084245" y="1536700"/>
                  </a:lnTo>
                  <a:lnTo>
                    <a:pt x="16073958" y="1511300"/>
                  </a:lnTo>
                  <a:lnTo>
                    <a:pt x="16065869" y="1498600"/>
                  </a:lnTo>
                  <a:lnTo>
                    <a:pt x="16058210" y="1473200"/>
                  </a:lnTo>
                  <a:lnTo>
                    <a:pt x="16050997" y="1460500"/>
                  </a:lnTo>
                  <a:lnTo>
                    <a:pt x="16044253" y="1435100"/>
                  </a:lnTo>
                  <a:lnTo>
                    <a:pt x="16029508" y="1409700"/>
                  </a:lnTo>
                  <a:lnTo>
                    <a:pt x="16008401" y="1384300"/>
                  </a:lnTo>
                  <a:lnTo>
                    <a:pt x="15981985" y="1371600"/>
                  </a:lnTo>
                  <a:lnTo>
                    <a:pt x="15951315" y="1358900"/>
                  </a:lnTo>
                  <a:lnTo>
                    <a:pt x="15803372" y="1320800"/>
                  </a:lnTo>
                  <a:lnTo>
                    <a:pt x="15785478" y="1320800"/>
                  </a:lnTo>
                  <a:lnTo>
                    <a:pt x="15771508" y="1308100"/>
                  </a:lnTo>
                  <a:lnTo>
                    <a:pt x="15762415" y="1282700"/>
                  </a:lnTo>
                  <a:lnTo>
                    <a:pt x="15759176" y="1270000"/>
                  </a:lnTo>
                  <a:lnTo>
                    <a:pt x="15759176" y="1219200"/>
                  </a:lnTo>
                  <a:lnTo>
                    <a:pt x="15759443" y="1168400"/>
                  </a:lnTo>
                  <a:lnTo>
                    <a:pt x="15759176" y="1168400"/>
                  </a:lnTo>
                  <a:lnTo>
                    <a:pt x="15759176" y="1092200"/>
                  </a:lnTo>
                  <a:lnTo>
                    <a:pt x="15760573" y="1066800"/>
                  </a:lnTo>
                  <a:lnTo>
                    <a:pt x="15780487" y="1028700"/>
                  </a:lnTo>
                  <a:lnTo>
                    <a:pt x="15819476" y="990600"/>
                  </a:lnTo>
                  <a:lnTo>
                    <a:pt x="15835173" y="990600"/>
                  </a:lnTo>
                  <a:lnTo>
                    <a:pt x="15976753" y="952500"/>
                  </a:lnTo>
                  <a:lnTo>
                    <a:pt x="15995815" y="952500"/>
                  </a:lnTo>
                  <a:lnTo>
                    <a:pt x="16012224" y="939800"/>
                  </a:lnTo>
                  <a:lnTo>
                    <a:pt x="16025343" y="927100"/>
                  </a:lnTo>
                  <a:lnTo>
                    <a:pt x="16034512" y="901700"/>
                  </a:lnTo>
                  <a:lnTo>
                    <a:pt x="16041345" y="889000"/>
                  </a:lnTo>
                  <a:lnTo>
                    <a:pt x="16048660" y="863600"/>
                  </a:lnTo>
                  <a:lnTo>
                    <a:pt x="16056432" y="850900"/>
                  </a:lnTo>
                  <a:lnTo>
                    <a:pt x="16064624" y="838200"/>
                  </a:lnTo>
                  <a:lnTo>
                    <a:pt x="16071037" y="812800"/>
                  </a:lnTo>
                  <a:lnTo>
                    <a:pt x="16072434" y="787400"/>
                  </a:lnTo>
                  <a:lnTo>
                    <a:pt x="16068853" y="774700"/>
                  </a:lnTo>
                  <a:lnTo>
                    <a:pt x="16060369" y="749300"/>
                  </a:lnTo>
                  <a:lnTo>
                    <a:pt x="15983598" y="635000"/>
                  </a:lnTo>
                  <a:lnTo>
                    <a:pt x="15976105" y="622300"/>
                  </a:lnTo>
                  <a:lnTo>
                    <a:pt x="15971177" y="596900"/>
                  </a:lnTo>
                  <a:lnTo>
                    <a:pt x="15968917" y="584200"/>
                  </a:lnTo>
                  <a:lnTo>
                    <a:pt x="15969412" y="571500"/>
                  </a:lnTo>
                  <a:lnTo>
                    <a:pt x="15972689" y="558800"/>
                  </a:lnTo>
                  <a:lnTo>
                    <a:pt x="15978581" y="533400"/>
                  </a:lnTo>
                  <a:lnTo>
                    <a:pt x="15986938" y="520700"/>
                  </a:lnTo>
                  <a:lnTo>
                    <a:pt x="15997581" y="508000"/>
                  </a:lnTo>
                  <a:lnTo>
                    <a:pt x="16114637" y="393700"/>
                  </a:lnTo>
                  <a:lnTo>
                    <a:pt x="16127248" y="381000"/>
                  </a:lnTo>
                  <a:lnTo>
                    <a:pt x="16141408" y="368300"/>
                  </a:lnTo>
                  <a:lnTo>
                    <a:pt x="16221405" y="368300"/>
                  </a:lnTo>
                  <a:lnTo>
                    <a:pt x="16236112" y="381000"/>
                  </a:lnTo>
                  <a:lnTo>
                    <a:pt x="16359620" y="457200"/>
                  </a:lnTo>
                  <a:lnTo>
                    <a:pt x="16378085" y="469900"/>
                  </a:lnTo>
                  <a:lnTo>
                    <a:pt x="16417709" y="469900"/>
                  </a:lnTo>
                  <a:lnTo>
                    <a:pt x="16437090" y="457200"/>
                  </a:lnTo>
                  <a:lnTo>
                    <a:pt x="16454920" y="457200"/>
                  </a:lnTo>
                  <a:lnTo>
                    <a:pt x="16491293" y="431800"/>
                  </a:lnTo>
                  <a:lnTo>
                    <a:pt x="16509708" y="431800"/>
                  </a:lnTo>
                  <a:lnTo>
                    <a:pt x="16527907" y="419100"/>
                  </a:lnTo>
                  <a:lnTo>
                    <a:pt x="16542982" y="406400"/>
                  </a:lnTo>
                  <a:lnTo>
                    <a:pt x="16554336" y="393700"/>
                  </a:lnTo>
                  <a:lnTo>
                    <a:pt x="16561372" y="368300"/>
                  </a:lnTo>
                  <a:lnTo>
                    <a:pt x="16594417" y="228600"/>
                  </a:lnTo>
                  <a:lnTo>
                    <a:pt x="16599510" y="215900"/>
                  </a:lnTo>
                  <a:lnTo>
                    <a:pt x="16607130" y="203200"/>
                  </a:lnTo>
                  <a:lnTo>
                    <a:pt x="16617049" y="190500"/>
                  </a:lnTo>
                  <a:lnTo>
                    <a:pt x="16629063" y="177800"/>
                  </a:lnTo>
                  <a:lnTo>
                    <a:pt x="16642817" y="165100"/>
                  </a:lnTo>
                  <a:lnTo>
                    <a:pt x="16657841" y="165100"/>
                  </a:lnTo>
                  <a:lnTo>
                    <a:pt x="16673767" y="152400"/>
                  </a:lnTo>
                  <a:lnTo>
                    <a:pt x="16872179" y="152400"/>
                  </a:lnTo>
                  <a:lnTo>
                    <a:pt x="16888105" y="165100"/>
                  </a:lnTo>
                  <a:lnTo>
                    <a:pt x="16903129" y="165100"/>
                  </a:lnTo>
                  <a:lnTo>
                    <a:pt x="16938816" y="203200"/>
                  </a:lnTo>
                  <a:lnTo>
                    <a:pt x="16984561" y="368300"/>
                  </a:lnTo>
                  <a:lnTo>
                    <a:pt x="16991508" y="393700"/>
                  </a:lnTo>
                  <a:lnTo>
                    <a:pt x="17002633" y="406400"/>
                  </a:lnTo>
                  <a:lnTo>
                    <a:pt x="17017391" y="419100"/>
                  </a:lnTo>
                  <a:lnTo>
                    <a:pt x="17035209" y="431800"/>
                  </a:lnTo>
                  <a:lnTo>
                    <a:pt x="18144249" y="431800"/>
                  </a:lnTo>
                  <a:lnTo>
                    <a:pt x="18155958" y="444500"/>
                  </a:lnTo>
                  <a:lnTo>
                    <a:pt x="18171313" y="457200"/>
                  </a:lnTo>
                  <a:lnTo>
                    <a:pt x="18189563" y="469900"/>
                  </a:lnTo>
                  <a:lnTo>
                    <a:pt x="18239194" y="469900"/>
                  </a:lnTo>
                  <a:lnTo>
                    <a:pt x="18263083" y="444500"/>
                  </a:lnTo>
                  <a:lnTo>
                    <a:pt x="18279174" y="419100"/>
                  </a:lnTo>
                  <a:lnTo>
                    <a:pt x="18285079" y="393700"/>
                  </a:lnTo>
                  <a:close/>
                </a:path>
              </a:pathLst>
            </a:custGeom>
            <a:solidFill>
              <a:srgbClr val="FFFFFF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48" y="7063547"/>
              <a:ext cx="4840469" cy="32186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665499" y="2272064"/>
              <a:ext cx="5826125" cy="5803900"/>
            </a:xfrm>
            <a:custGeom>
              <a:avLst/>
              <a:gdLst/>
              <a:ahLst/>
              <a:cxnLst/>
              <a:rect l="l" t="t" r="r" b="b"/>
              <a:pathLst>
                <a:path w="5826125" h="5803900">
                  <a:moveTo>
                    <a:pt x="3151940" y="12700"/>
                  </a:moveTo>
                  <a:lnTo>
                    <a:pt x="2674113" y="12700"/>
                  </a:lnTo>
                  <a:lnTo>
                    <a:pt x="2721495" y="0"/>
                  </a:lnTo>
                  <a:lnTo>
                    <a:pt x="3104559" y="0"/>
                  </a:lnTo>
                  <a:lnTo>
                    <a:pt x="3151940" y="12700"/>
                  </a:lnTo>
                  <a:close/>
                </a:path>
                <a:path w="5826125" h="5803900">
                  <a:moveTo>
                    <a:pt x="3292783" y="25400"/>
                  </a:moveTo>
                  <a:lnTo>
                    <a:pt x="2533270" y="25400"/>
                  </a:lnTo>
                  <a:lnTo>
                    <a:pt x="2579995" y="12700"/>
                  </a:lnTo>
                  <a:lnTo>
                    <a:pt x="3246058" y="12700"/>
                  </a:lnTo>
                  <a:lnTo>
                    <a:pt x="3292783" y="25400"/>
                  </a:lnTo>
                  <a:close/>
                </a:path>
                <a:path w="5826125" h="5803900">
                  <a:moveTo>
                    <a:pt x="3385535" y="38100"/>
                  </a:moveTo>
                  <a:lnTo>
                    <a:pt x="2440519" y="38100"/>
                  </a:lnTo>
                  <a:lnTo>
                    <a:pt x="2486776" y="25400"/>
                  </a:lnTo>
                  <a:lnTo>
                    <a:pt x="3339277" y="25400"/>
                  </a:lnTo>
                  <a:lnTo>
                    <a:pt x="3385535" y="38100"/>
                  </a:lnTo>
                  <a:close/>
                </a:path>
                <a:path w="5826125" h="5803900">
                  <a:moveTo>
                    <a:pt x="3568077" y="76200"/>
                  </a:moveTo>
                  <a:lnTo>
                    <a:pt x="2257976" y="76200"/>
                  </a:lnTo>
                  <a:lnTo>
                    <a:pt x="2394504" y="38100"/>
                  </a:lnTo>
                  <a:lnTo>
                    <a:pt x="3431549" y="38100"/>
                  </a:lnTo>
                  <a:lnTo>
                    <a:pt x="3568077" y="76200"/>
                  </a:lnTo>
                  <a:close/>
                </a:path>
                <a:path w="5826125" h="5803900">
                  <a:moveTo>
                    <a:pt x="3568077" y="5753100"/>
                  </a:moveTo>
                  <a:lnTo>
                    <a:pt x="2257976" y="5753100"/>
                  </a:lnTo>
                  <a:lnTo>
                    <a:pt x="1949027" y="5664200"/>
                  </a:lnTo>
                  <a:lnTo>
                    <a:pt x="1906079" y="5638800"/>
                  </a:lnTo>
                  <a:lnTo>
                    <a:pt x="1821132" y="5613400"/>
                  </a:lnTo>
                  <a:lnTo>
                    <a:pt x="1779145" y="5588000"/>
                  </a:lnTo>
                  <a:lnTo>
                    <a:pt x="1696176" y="5562600"/>
                  </a:lnTo>
                  <a:lnTo>
                    <a:pt x="1655206" y="5537200"/>
                  </a:lnTo>
                  <a:lnTo>
                    <a:pt x="1614586" y="5524500"/>
                  </a:lnTo>
                  <a:lnTo>
                    <a:pt x="1534423" y="5473700"/>
                  </a:lnTo>
                  <a:lnTo>
                    <a:pt x="1494891" y="5461000"/>
                  </a:lnTo>
                  <a:lnTo>
                    <a:pt x="1378568" y="5384800"/>
                  </a:lnTo>
                  <a:lnTo>
                    <a:pt x="1302973" y="5334000"/>
                  </a:lnTo>
                  <a:lnTo>
                    <a:pt x="1228997" y="5283200"/>
                  </a:lnTo>
                  <a:lnTo>
                    <a:pt x="1156687" y="5232400"/>
                  </a:lnTo>
                  <a:lnTo>
                    <a:pt x="1086092" y="5181600"/>
                  </a:lnTo>
                  <a:lnTo>
                    <a:pt x="1051453" y="5156200"/>
                  </a:lnTo>
                  <a:lnTo>
                    <a:pt x="1017260" y="5118100"/>
                  </a:lnTo>
                  <a:lnTo>
                    <a:pt x="983520" y="5092700"/>
                  </a:lnTo>
                  <a:lnTo>
                    <a:pt x="950238" y="5067300"/>
                  </a:lnTo>
                  <a:lnTo>
                    <a:pt x="917421" y="5029200"/>
                  </a:lnTo>
                  <a:lnTo>
                    <a:pt x="885075" y="5003800"/>
                  </a:lnTo>
                  <a:lnTo>
                    <a:pt x="853205" y="4965700"/>
                  </a:lnTo>
                  <a:lnTo>
                    <a:pt x="821818" y="4940300"/>
                  </a:lnTo>
                  <a:lnTo>
                    <a:pt x="790920" y="4902200"/>
                  </a:lnTo>
                  <a:lnTo>
                    <a:pt x="760516" y="4876800"/>
                  </a:lnTo>
                  <a:lnTo>
                    <a:pt x="730613" y="4838700"/>
                  </a:lnTo>
                  <a:lnTo>
                    <a:pt x="701217" y="4800600"/>
                  </a:lnTo>
                  <a:lnTo>
                    <a:pt x="672333" y="4775200"/>
                  </a:lnTo>
                  <a:lnTo>
                    <a:pt x="643968" y="4737100"/>
                  </a:lnTo>
                  <a:lnTo>
                    <a:pt x="616128" y="4699000"/>
                  </a:lnTo>
                  <a:lnTo>
                    <a:pt x="588818" y="4660900"/>
                  </a:lnTo>
                  <a:lnTo>
                    <a:pt x="562045" y="4635500"/>
                  </a:lnTo>
                  <a:lnTo>
                    <a:pt x="535814" y="4597400"/>
                  </a:lnTo>
                  <a:lnTo>
                    <a:pt x="510132" y="4559300"/>
                  </a:lnTo>
                  <a:lnTo>
                    <a:pt x="485005" y="4521200"/>
                  </a:lnTo>
                  <a:lnTo>
                    <a:pt x="460438" y="4483100"/>
                  </a:lnTo>
                  <a:lnTo>
                    <a:pt x="436438" y="4445000"/>
                  </a:lnTo>
                  <a:lnTo>
                    <a:pt x="413010" y="4406900"/>
                  </a:lnTo>
                  <a:lnTo>
                    <a:pt x="390161" y="4368800"/>
                  </a:lnTo>
                  <a:lnTo>
                    <a:pt x="367897" y="4330700"/>
                  </a:lnTo>
                  <a:lnTo>
                    <a:pt x="346223" y="4292600"/>
                  </a:lnTo>
                  <a:lnTo>
                    <a:pt x="325146" y="4254500"/>
                  </a:lnTo>
                  <a:lnTo>
                    <a:pt x="304672" y="4203700"/>
                  </a:lnTo>
                  <a:lnTo>
                    <a:pt x="284806" y="4165600"/>
                  </a:lnTo>
                  <a:lnTo>
                    <a:pt x="265554" y="4127500"/>
                  </a:lnTo>
                  <a:lnTo>
                    <a:pt x="246924" y="4089400"/>
                  </a:lnTo>
                  <a:lnTo>
                    <a:pt x="228920" y="4038600"/>
                  </a:lnTo>
                  <a:lnTo>
                    <a:pt x="211548" y="4000500"/>
                  </a:lnTo>
                  <a:lnTo>
                    <a:pt x="194815" y="3962400"/>
                  </a:lnTo>
                  <a:lnTo>
                    <a:pt x="178727" y="3911600"/>
                  </a:lnTo>
                  <a:lnTo>
                    <a:pt x="163289" y="3873500"/>
                  </a:lnTo>
                  <a:lnTo>
                    <a:pt x="148508" y="3835400"/>
                  </a:lnTo>
                  <a:lnTo>
                    <a:pt x="134389" y="3784600"/>
                  </a:lnTo>
                  <a:lnTo>
                    <a:pt x="120939" y="3746500"/>
                  </a:lnTo>
                  <a:lnTo>
                    <a:pt x="108163" y="3695700"/>
                  </a:lnTo>
                  <a:lnTo>
                    <a:pt x="96068" y="3657600"/>
                  </a:lnTo>
                  <a:lnTo>
                    <a:pt x="84660" y="3606800"/>
                  </a:lnTo>
                  <a:lnTo>
                    <a:pt x="73944" y="3568700"/>
                  </a:lnTo>
                  <a:lnTo>
                    <a:pt x="63927" y="3517900"/>
                  </a:lnTo>
                  <a:lnTo>
                    <a:pt x="54614" y="3479800"/>
                  </a:lnTo>
                  <a:lnTo>
                    <a:pt x="46012" y="3429000"/>
                  </a:lnTo>
                  <a:lnTo>
                    <a:pt x="38126" y="3378200"/>
                  </a:lnTo>
                  <a:lnTo>
                    <a:pt x="30963" y="3340100"/>
                  </a:lnTo>
                  <a:lnTo>
                    <a:pt x="24528" y="3289300"/>
                  </a:lnTo>
                  <a:lnTo>
                    <a:pt x="18828" y="3238500"/>
                  </a:lnTo>
                  <a:lnTo>
                    <a:pt x="13869" y="3200400"/>
                  </a:lnTo>
                  <a:lnTo>
                    <a:pt x="9656" y="3149600"/>
                  </a:lnTo>
                  <a:lnTo>
                    <a:pt x="6196" y="3098800"/>
                  </a:lnTo>
                  <a:lnTo>
                    <a:pt x="3494" y="3048000"/>
                  </a:lnTo>
                  <a:lnTo>
                    <a:pt x="1557" y="3009900"/>
                  </a:lnTo>
                  <a:lnTo>
                    <a:pt x="390" y="2959100"/>
                  </a:lnTo>
                  <a:lnTo>
                    <a:pt x="0" y="2908300"/>
                  </a:lnTo>
                  <a:lnTo>
                    <a:pt x="390" y="2857500"/>
                  </a:lnTo>
                  <a:lnTo>
                    <a:pt x="1557" y="2819400"/>
                  </a:lnTo>
                  <a:lnTo>
                    <a:pt x="3494" y="2768600"/>
                  </a:lnTo>
                  <a:lnTo>
                    <a:pt x="6196" y="2717800"/>
                  </a:lnTo>
                  <a:lnTo>
                    <a:pt x="9656" y="2667000"/>
                  </a:lnTo>
                  <a:lnTo>
                    <a:pt x="13869" y="2628900"/>
                  </a:lnTo>
                  <a:lnTo>
                    <a:pt x="18828" y="2578100"/>
                  </a:lnTo>
                  <a:lnTo>
                    <a:pt x="24528" y="2527300"/>
                  </a:lnTo>
                  <a:lnTo>
                    <a:pt x="30963" y="2489200"/>
                  </a:lnTo>
                  <a:lnTo>
                    <a:pt x="38126" y="2438400"/>
                  </a:lnTo>
                  <a:lnTo>
                    <a:pt x="46012" y="2387600"/>
                  </a:lnTo>
                  <a:lnTo>
                    <a:pt x="54614" y="2349500"/>
                  </a:lnTo>
                  <a:lnTo>
                    <a:pt x="63927" y="2298700"/>
                  </a:lnTo>
                  <a:lnTo>
                    <a:pt x="73944" y="2260600"/>
                  </a:lnTo>
                  <a:lnTo>
                    <a:pt x="84660" y="2209800"/>
                  </a:lnTo>
                  <a:lnTo>
                    <a:pt x="96068" y="2159000"/>
                  </a:lnTo>
                  <a:lnTo>
                    <a:pt x="108163" y="2120900"/>
                  </a:lnTo>
                  <a:lnTo>
                    <a:pt x="120939" y="2082800"/>
                  </a:lnTo>
                  <a:lnTo>
                    <a:pt x="134389" y="2032000"/>
                  </a:lnTo>
                  <a:lnTo>
                    <a:pt x="148508" y="1993900"/>
                  </a:lnTo>
                  <a:lnTo>
                    <a:pt x="163289" y="1943100"/>
                  </a:lnTo>
                  <a:lnTo>
                    <a:pt x="178727" y="1905000"/>
                  </a:lnTo>
                  <a:lnTo>
                    <a:pt x="194815" y="1854200"/>
                  </a:lnTo>
                  <a:lnTo>
                    <a:pt x="211548" y="1816100"/>
                  </a:lnTo>
                  <a:lnTo>
                    <a:pt x="228920" y="1778000"/>
                  </a:lnTo>
                  <a:lnTo>
                    <a:pt x="246924" y="1739900"/>
                  </a:lnTo>
                  <a:lnTo>
                    <a:pt x="265554" y="1689100"/>
                  </a:lnTo>
                  <a:lnTo>
                    <a:pt x="284806" y="1651000"/>
                  </a:lnTo>
                  <a:lnTo>
                    <a:pt x="304672" y="1612900"/>
                  </a:lnTo>
                  <a:lnTo>
                    <a:pt x="325146" y="1574800"/>
                  </a:lnTo>
                  <a:lnTo>
                    <a:pt x="346223" y="1536700"/>
                  </a:lnTo>
                  <a:lnTo>
                    <a:pt x="367897" y="1485900"/>
                  </a:lnTo>
                  <a:lnTo>
                    <a:pt x="390161" y="1447800"/>
                  </a:lnTo>
                  <a:lnTo>
                    <a:pt x="413010" y="1409700"/>
                  </a:lnTo>
                  <a:lnTo>
                    <a:pt x="436438" y="1371600"/>
                  </a:lnTo>
                  <a:lnTo>
                    <a:pt x="460438" y="1333500"/>
                  </a:lnTo>
                  <a:lnTo>
                    <a:pt x="485005" y="1295400"/>
                  </a:lnTo>
                  <a:lnTo>
                    <a:pt x="510132" y="1257300"/>
                  </a:lnTo>
                  <a:lnTo>
                    <a:pt x="535814" y="1231900"/>
                  </a:lnTo>
                  <a:lnTo>
                    <a:pt x="562045" y="1193800"/>
                  </a:lnTo>
                  <a:lnTo>
                    <a:pt x="588818" y="1155700"/>
                  </a:lnTo>
                  <a:lnTo>
                    <a:pt x="616128" y="1117600"/>
                  </a:lnTo>
                  <a:lnTo>
                    <a:pt x="643968" y="1079500"/>
                  </a:lnTo>
                  <a:lnTo>
                    <a:pt x="672333" y="1054100"/>
                  </a:lnTo>
                  <a:lnTo>
                    <a:pt x="701217" y="1016000"/>
                  </a:lnTo>
                  <a:lnTo>
                    <a:pt x="730613" y="977900"/>
                  </a:lnTo>
                  <a:lnTo>
                    <a:pt x="760516" y="952500"/>
                  </a:lnTo>
                  <a:lnTo>
                    <a:pt x="790920" y="914400"/>
                  </a:lnTo>
                  <a:lnTo>
                    <a:pt x="821818" y="876300"/>
                  </a:lnTo>
                  <a:lnTo>
                    <a:pt x="853205" y="850900"/>
                  </a:lnTo>
                  <a:lnTo>
                    <a:pt x="885075" y="812800"/>
                  </a:lnTo>
                  <a:lnTo>
                    <a:pt x="917421" y="787400"/>
                  </a:lnTo>
                  <a:lnTo>
                    <a:pt x="950238" y="762000"/>
                  </a:lnTo>
                  <a:lnTo>
                    <a:pt x="983520" y="723900"/>
                  </a:lnTo>
                  <a:lnTo>
                    <a:pt x="1051453" y="673100"/>
                  </a:lnTo>
                  <a:lnTo>
                    <a:pt x="1086092" y="635000"/>
                  </a:lnTo>
                  <a:lnTo>
                    <a:pt x="1156687" y="584200"/>
                  </a:lnTo>
                  <a:lnTo>
                    <a:pt x="1228997" y="533400"/>
                  </a:lnTo>
                  <a:lnTo>
                    <a:pt x="1302973" y="482600"/>
                  </a:lnTo>
                  <a:lnTo>
                    <a:pt x="1378568" y="431800"/>
                  </a:lnTo>
                  <a:lnTo>
                    <a:pt x="1455734" y="381000"/>
                  </a:lnTo>
                  <a:lnTo>
                    <a:pt x="1494891" y="368300"/>
                  </a:lnTo>
                  <a:lnTo>
                    <a:pt x="1574323" y="317500"/>
                  </a:lnTo>
                  <a:lnTo>
                    <a:pt x="1614586" y="304800"/>
                  </a:lnTo>
                  <a:lnTo>
                    <a:pt x="1655206" y="279400"/>
                  </a:lnTo>
                  <a:lnTo>
                    <a:pt x="1696176" y="266700"/>
                  </a:lnTo>
                  <a:lnTo>
                    <a:pt x="1737491" y="241300"/>
                  </a:lnTo>
                  <a:lnTo>
                    <a:pt x="1779145" y="228600"/>
                  </a:lnTo>
                  <a:lnTo>
                    <a:pt x="1821132" y="203200"/>
                  </a:lnTo>
                  <a:lnTo>
                    <a:pt x="1949027" y="165100"/>
                  </a:lnTo>
                  <a:lnTo>
                    <a:pt x="1992285" y="139700"/>
                  </a:lnTo>
                  <a:lnTo>
                    <a:pt x="2212993" y="76200"/>
                  </a:lnTo>
                  <a:lnTo>
                    <a:pt x="3613060" y="76200"/>
                  </a:lnTo>
                  <a:lnTo>
                    <a:pt x="3833768" y="139700"/>
                  </a:lnTo>
                  <a:lnTo>
                    <a:pt x="3877025" y="165100"/>
                  </a:lnTo>
                  <a:lnTo>
                    <a:pt x="4004921" y="203200"/>
                  </a:lnTo>
                  <a:lnTo>
                    <a:pt x="4046907" y="228600"/>
                  </a:lnTo>
                  <a:lnTo>
                    <a:pt x="4088561" y="241300"/>
                  </a:lnTo>
                  <a:lnTo>
                    <a:pt x="4129876" y="266700"/>
                  </a:lnTo>
                  <a:lnTo>
                    <a:pt x="4170847" y="279400"/>
                  </a:lnTo>
                  <a:lnTo>
                    <a:pt x="4211466" y="304800"/>
                  </a:lnTo>
                  <a:lnTo>
                    <a:pt x="4251729" y="317500"/>
                  </a:lnTo>
                  <a:lnTo>
                    <a:pt x="4331161" y="368300"/>
                  </a:lnTo>
                  <a:lnTo>
                    <a:pt x="4370318" y="381000"/>
                  </a:lnTo>
                  <a:lnTo>
                    <a:pt x="4447484" y="431800"/>
                  </a:lnTo>
                  <a:lnTo>
                    <a:pt x="4523079" y="482600"/>
                  </a:lnTo>
                  <a:lnTo>
                    <a:pt x="4597055" y="533400"/>
                  </a:lnTo>
                  <a:lnTo>
                    <a:pt x="4669365" y="584200"/>
                  </a:lnTo>
                  <a:lnTo>
                    <a:pt x="4739960" y="635000"/>
                  </a:lnTo>
                  <a:lnTo>
                    <a:pt x="4774599" y="673100"/>
                  </a:lnTo>
                  <a:lnTo>
                    <a:pt x="4842532" y="723900"/>
                  </a:lnTo>
                  <a:lnTo>
                    <a:pt x="4875814" y="762000"/>
                  </a:lnTo>
                  <a:lnTo>
                    <a:pt x="4908631" y="787400"/>
                  </a:lnTo>
                  <a:lnTo>
                    <a:pt x="4940977" y="812800"/>
                  </a:lnTo>
                  <a:lnTo>
                    <a:pt x="4972846" y="850900"/>
                  </a:lnTo>
                  <a:lnTo>
                    <a:pt x="5004233" y="876300"/>
                  </a:lnTo>
                  <a:lnTo>
                    <a:pt x="5035132" y="914400"/>
                  </a:lnTo>
                  <a:lnTo>
                    <a:pt x="5065535" y="952500"/>
                  </a:lnTo>
                  <a:lnTo>
                    <a:pt x="5095438" y="977900"/>
                  </a:lnTo>
                  <a:lnTo>
                    <a:pt x="5124835" y="1016000"/>
                  </a:lnTo>
                  <a:lnTo>
                    <a:pt x="5153718" y="1054100"/>
                  </a:lnTo>
                  <a:lnTo>
                    <a:pt x="5182083" y="1079500"/>
                  </a:lnTo>
                  <a:lnTo>
                    <a:pt x="5209924" y="1117600"/>
                  </a:lnTo>
                  <a:lnTo>
                    <a:pt x="5237234" y="1155700"/>
                  </a:lnTo>
                  <a:lnTo>
                    <a:pt x="5264007" y="1193800"/>
                  </a:lnTo>
                  <a:lnTo>
                    <a:pt x="5290237" y="1231900"/>
                  </a:lnTo>
                  <a:lnTo>
                    <a:pt x="5315919" y="1257300"/>
                  </a:lnTo>
                  <a:lnTo>
                    <a:pt x="5341047" y="1295400"/>
                  </a:lnTo>
                  <a:lnTo>
                    <a:pt x="5365614" y="1333500"/>
                  </a:lnTo>
                  <a:lnTo>
                    <a:pt x="5389614" y="1371600"/>
                  </a:lnTo>
                  <a:lnTo>
                    <a:pt x="5413041" y="1409700"/>
                  </a:lnTo>
                  <a:lnTo>
                    <a:pt x="5435890" y="1447800"/>
                  </a:lnTo>
                  <a:lnTo>
                    <a:pt x="5458154" y="1485900"/>
                  </a:lnTo>
                  <a:lnTo>
                    <a:pt x="5479828" y="1536700"/>
                  </a:lnTo>
                  <a:lnTo>
                    <a:pt x="5500905" y="1574800"/>
                  </a:lnTo>
                  <a:lnTo>
                    <a:pt x="5521380" y="1612900"/>
                  </a:lnTo>
                  <a:lnTo>
                    <a:pt x="5541246" y="1651000"/>
                  </a:lnTo>
                  <a:lnTo>
                    <a:pt x="5560497" y="1689100"/>
                  </a:lnTo>
                  <a:lnTo>
                    <a:pt x="5579128" y="1739900"/>
                  </a:lnTo>
                  <a:lnTo>
                    <a:pt x="5597132" y="1778000"/>
                  </a:lnTo>
                  <a:lnTo>
                    <a:pt x="5614503" y="1816100"/>
                  </a:lnTo>
                  <a:lnTo>
                    <a:pt x="5631236" y="1854200"/>
                  </a:lnTo>
                  <a:lnTo>
                    <a:pt x="5647325" y="1905000"/>
                  </a:lnTo>
                  <a:lnTo>
                    <a:pt x="5662763" y="1943100"/>
                  </a:lnTo>
                  <a:lnTo>
                    <a:pt x="5677544" y="1993900"/>
                  </a:lnTo>
                  <a:lnTo>
                    <a:pt x="5691663" y="2032000"/>
                  </a:lnTo>
                  <a:lnTo>
                    <a:pt x="5705113" y="2082800"/>
                  </a:lnTo>
                  <a:lnTo>
                    <a:pt x="5717888" y="2120900"/>
                  </a:lnTo>
                  <a:lnTo>
                    <a:pt x="5729983" y="2159000"/>
                  </a:lnTo>
                  <a:lnTo>
                    <a:pt x="5741392" y="2209800"/>
                  </a:lnTo>
                  <a:lnTo>
                    <a:pt x="5752107" y="2260600"/>
                  </a:lnTo>
                  <a:lnTo>
                    <a:pt x="5762125" y="2298700"/>
                  </a:lnTo>
                  <a:lnTo>
                    <a:pt x="5771437" y="2349500"/>
                  </a:lnTo>
                  <a:lnTo>
                    <a:pt x="5780040" y="2387600"/>
                  </a:lnTo>
                  <a:lnTo>
                    <a:pt x="5787925" y="2438400"/>
                  </a:lnTo>
                  <a:lnTo>
                    <a:pt x="5795088" y="2489200"/>
                  </a:lnTo>
                  <a:lnTo>
                    <a:pt x="5801523" y="2527300"/>
                  </a:lnTo>
                  <a:lnTo>
                    <a:pt x="5807223" y="2578100"/>
                  </a:lnTo>
                  <a:lnTo>
                    <a:pt x="5812182" y="2628900"/>
                  </a:lnTo>
                  <a:lnTo>
                    <a:pt x="5816395" y="2667000"/>
                  </a:lnTo>
                  <a:lnTo>
                    <a:pt x="5819856" y="2717800"/>
                  </a:lnTo>
                  <a:lnTo>
                    <a:pt x="5822558" y="2768600"/>
                  </a:lnTo>
                  <a:lnTo>
                    <a:pt x="5824495" y="2819400"/>
                  </a:lnTo>
                  <a:lnTo>
                    <a:pt x="5825662" y="2857500"/>
                  </a:lnTo>
                  <a:lnTo>
                    <a:pt x="5826051" y="2895600"/>
                  </a:lnTo>
                  <a:lnTo>
                    <a:pt x="5825662" y="2959100"/>
                  </a:lnTo>
                  <a:lnTo>
                    <a:pt x="5824495" y="3009900"/>
                  </a:lnTo>
                  <a:lnTo>
                    <a:pt x="5822558" y="3048000"/>
                  </a:lnTo>
                  <a:lnTo>
                    <a:pt x="5819856" y="3098800"/>
                  </a:lnTo>
                  <a:lnTo>
                    <a:pt x="5816395" y="3149600"/>
                  </a:lnTo>
                  <a:lnTo>
                    <a:pt x="5812182" y="3200400"/>
                  </a:lnTo>
                  <a:lnTo>
                    <a:pt x="5807223" y="3238500"/>
                  </a:lnTo>
                  <a:lnTo>
                    <a:pt x="5801523" y="3289300"/>
                  </a:lnTo>
                  <a:lnTo>
                    <a:pt x="5795088" y="3340100"/>
                  </a:lnTo>
                  <a:lnTo>
                    <a:pt x="5787925" y="3378200"/>
                  </a:lnTo>
                  <a:lnTo>
                    <a:pt x="5780040" y="3429000"/>
                  </a:lnTo>
                  <a:lnTo>
                    <a:pt x="5771437" y="3479800"/>
                  </a:lnTo>
                  <a:lnTo>
                    <a:pt x="5762125" y="3517900"/>
                  </a:lnTo>
                  <a:lnTo>
                    <a:pt x="5752107" y="3568700"/>
                  </a:lnTo>
                  <a:lnTo>
                    <a:pt x="5741392" y="3606800"/>
                  </a:lnTo>
                  <a:lnTo>
                    <a:pt x="5729983" y="3657600"/>
                  </a:lnTo>
                  <a:lnTo>
                    <a:pt x="5717888" y="3695700"/>
                  </a:lnTo>
                  <a:lnTo>
                    <a:pt x="5705113" y="3746500"/>
                  </a:lnTo>
                  <a:lnTo>
                    <a:pt x="5691663" y="3784600"/>
                  </a:lnTo>
                  <a:lnTo>
                    <a:pt x="5677544" y="3835400"/>
                  </a:lnTo>
                  <a:lnTo>
                    <a:pt x="5662763" y="3873500"/>
                  </a:lnTo>
                  <a:lnTo>
                    <a:pt x="5647325" y="3911600"/>
                  </a:lnTo>
                  <a:lnTo>
                    <a:pt x="5631236" y="3962400"/>
                  </a:lnTo>
                  <a:lnTo>
                    <a:pt x="5614503" y="4000500"/>
                  </a:lnTo>
                  <a:lnTo>
                    <a:pt x="5597132" y="4038600"/>
                  </a:lnTo>
                  <a:lnTo>
                    <a:pt x="5579128" y="4089400"/>
                  </a:lnTo>
                  <a:lnTo>
                    <a:pt x="5560497" y="4127500"/>
                  </a:lnTo>
                  <a:lnTo>
                    <a:pt x="5541246" y="4165600"/>
                  </a:lnTo>
                  <a:lnTo>
                    <a:pt x="5521380" y="4203700"/>
                  </a:lnTo>
                  <a:lnTo>
                    <a:pt x="5500905" y="4254500"/>
                  </a:lnTo>
                  <a:lnTo>
                    <a:pt x="5479828" y="4292600"/>
                  </a:lnTo>
                  <a:lnTo>
                    <a:pt x="5458154" y="4330700"/>
                  </a:lnTo>
                  <a:lnTo>
                    <a:pt x="5435890" y="4368800"/>
                  </a:lnTo>
                  <a:lnTo>
                    <a:pt x="5413041" y="4406900"/>
                  </a:lnTo>
                  <a:lnTo>
                    <a:pt x="5389614" y="4445000"/>
                  </a:lnTo>
                  <a:lnTo>
                    <a:pt x="5365614" y="4483100"/>
                  </a:lnTo>
                  <a:lnTo>
                    <a:pt x="5341047" y="4521200"/>
                  </a:lnTo>
                  <a:lnTo>
                    <a:pt x="5315919" y="4559300"/>
                  </a:lnTo>
                  <a:lnTo>
                    <a:pt x="5290237" y="4597400"/>
                  </a:lnTo>
                  <a:lnTo>
                    <a:pt x="5264007" y="4635500"/>
                  </a:lnTo>
                  <a:lnTo>
                    <a:pt x="5237234" y="4660900"/>
                  </a:lnTo>
                  <a:lnTo>
                    <a:pt x="5209924" y="4699000"/>
                  </a:lnTo>
                  <a:lnTo>
                    <a:pt x="5182083" y="4737100"/>
                  </a:lnTo>
                  <a:lnTo>
                    <a:pt x="5153718" y="4775200"/>
                  </a:lnTo>
                  <a:lnTo>
                    <a:pt x="5124835" y="4800600"/>
                  </a:lnTo>
                  <a:lnTo>
                    <a:pt x="5095438" y="4838700"/>
                  </a:lnTo>
                  <a:lnTo>
                    <a:pt x="5065535" y="4876800"/>
                  </a:lnTo>
                  <a:lnTo>
                    <a:pt x="5035132" y="4902200"/>
                  </a:lnTo>
                  <a:lnTo>
                    <a:pt x="5004233" y="4940300"/>
                  </a:lnTo>
                  <a:lnTo>
                    <a:pt x="4972846" y="4965700"/>
                  </a:lnTo>
                  <a:lnTo>
                    <a:pt x="4940977" y="5003800"/>
                  </a:lnTo>
                  <a:lnTo>
                    <a:pt x="4908631" y="5029200"/>
                  </a:lnTo>
                  <a:lnTo>
                    <a:pt x="4875814" y="5067300"/>
                  </a:lnTo>
                  <a:lnTo>
                    <a:pt x="4842532" y="5092700"/>
                  </a:lnTo>
                  <a:lnTo>
                    <a:pt x="4808792" y="5118100"/>
                  </a:lnTo>
                  <a:lnTo>
                    <a:pt x="4774599" y="5156200"/>
                  </a:lnTo>
                  <a:lnTo>
                    <a:pt x="4739960" y="5181600"/>
                  </a:lnTo>
                  <a:lnTo>
                    <a:pt x="4669365" y="5232400"/>
                  </a:lnTo>
                  <a:lnTo>
                    <a:pt x="4597055" y="5283200"/>
                  </a:lnTo>
                  <a:lnTo>
                    <a:pt x="4523079" y="5334000"/>
                  </a:lnTo>
                  <a:lnTo>
                    <a:pt x="4447484" y="5384800"/>
                  </a:lnTo>
                  <a:lnTo>
                    <a:pt x="4331161" y="5461000"/>
                  </a:lnTo>
                  <a:lnTo>
                    <a:pt x="4291630" y="5473700"/>
                  </a:lnTo>
                  <a:lnTo>
                    <a:pt x="4211466" y="5524500"/>
                  </a:lnTo>
                  <a:lnTo>
                    <a:pt x="4170847" y="5537200"/>
                  </a:lnTo>
                  <a:lnTo>
                    <a:pt x="4129876" y="5562600"/>
                  </a:lnTo>
                  <a:lnTo>
                    <a:pt x="4046907" y="5588000"/>
                  </a:lnTo>
                  <a:lnTo>
                    <a:pt x="4004921" y="5613400"/>
                  </a:lnTo>
                  <a:lnTo>
                    <a:pt x="3919974" y="5638800"/>
                  </a:lnTo>
                  <a:lnTo>
                    <a:pt x="3877025" y="5664200"/>
                  </a:lnTo>
                  <a:lnTo>
                    <a:pt x="3568077" y="5753100"/>
                  </a:lnTo>
                  <a:close/>
                </a:path>
                <a:path w="5826125" h="5803900">
                  <a:moveTo>
                    <a:pt x="3431549" y="5778500"/>
                  </a:moveTo>
                  <a:lnTo>
                    <a:pt x="2394504" y="5778500"/>
                  </a:lnTo>
                  <a:lnTo>
                    <a:pt x="2303227" y="5753100"/>
                  </a:lnTo>
                  <a:lnTo>
                    <a:pt x="3522826" y="5753100"/>
                  </a:lnTo>
                  <a:lnTo>
                    <a:pt x="3431549" y="5778500"/>
                  </a:lnTo>
                  <a:close/>
                </a:path>
                <a:path w="5826125" h="5803900">
                  <a:moveTo>
                    <a:pt x="3292783" y="5803900"/>
                  </a:moveTo>
                  <a:lnTo>
                    <a:pt x="2533270" y="5803900"/>
                  </a:lnTo>
                  <a:lnTo>
                    <a:pt x="2440519" y="5778500"/>
                  </a:lnTo>
                  <a:lnTo>
                    <a:pt x="3385535" y="5778500"/>
                  </a:lnTo>
                  <a:lnTo>
                    <a:pt x="3292783" y="5803900"/>
                  </a:lnTo>
                  <a:close/>
                </a:path>
              </a:pathLst>
            </a:custGeom>
            <a:solidFill>
              <a:srgbClr val="FAEC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9639" y="2401327"/>
              <a:ext cx="5579886" cy="5575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"/>
              <a:ext cx="1951989" cy="2263140"/>
            </a:xfrm>
            <a:custGeom>
              <a:avLst/>
              <a:gdLst/>
              <a:ahLst/>
              <a:cxnLst/>
              <a:rect l="l" t="t" r="r" b="b"/>
              <a:pathLst>
                <a:path w="1951989" h="2263140">
                  <a:moveTo>
                    <a:pt x="717802" y="2262611"/>
                  </a:moveTo>
                  <a:lnTo>
                    <a:pt x="669352" y="2261678"/>
                  </a:lnTo>
                  <a:lnTo>
                    <a:pt x="621374" y="2258899"/>
                  </a:lnTo>
                  <a:lnTo>
                    <a:pt x="573903" y="2254310"/>
                  </a:lnTo>
                  <a:lnTo>
                    <a:pt x="526974" y="2247945"/>
                  </a:lnTo>
                  <a:lnTo>
                    <a:pt x="480621" y="2239838"/>
                  </a:lnTo>
                  <a:lnTo>
                    <a:pt x="434878" y="2230023"/>
                  </a:lnTo>
                  <a:lnTo>
                    <a:pt x="389781" y="2218535"/>
                  </a:lnTo>
                  <a:lnTo>
                    <a:pt x="345361" y="2205408"/>
                  </a:lnTo>
                  <a:lnTo>
                    <a:pt x="301656" y="2190676"/>
                  </a:lnTo>
                  <a:lnTo>
                    <a:pt x="258697" y="2174374"/>
                  </a:lnTo>
                  <a:lnTo>
                    <a:pt x="216521" y="2156535"/>
                  </a:lnTo>
                  <a:lnTo>
                    <a:pt x="175160" y="2137195"/>
                  </a:lnTo>
                  <a:lnTo>
                    <a:pt x="134650" y="2116387"/>
                  </a:lnTo>
                  <a:lnTo>
                    <a:pt x="95024" y="2094146"/>
                  </a:lnTo>
                  <a:lnTo>
                    <a:pt x="56318" y="2070506"/>
                  </a:lnTo>
                  <a:lnTo>
                    <a:pt x="18564" y="2045501"/>
                  </a:lnTo>
                  <a:lnTo>
                    <a:pt x="0" y="2032204"/>
                  </a:lnTo>
                  <a:lnTo>
                    <a:pt x="0" y="25197"/>
                  </a:lnTo>
                  <a:lnTo>
                    <a:pt x="18564" y="11899"/>
                  </a:lnTo>
                  <a:lnTo>
                    <a:pt x="36531" y="0"/>
                  </a:lnTo>
                  <a:lnTo>
                    <a:pt x="1399075" y="0"/>
                  </a:lnTo>
                  <a:lnTo>
                    <a:pt x="1453807" y="38234"/>
                  </a:lnTo>
                  <a:lnTo>
                    <a:pt x="1489551" y="65866"/>
                  </a:lnTo>
                  <a:lnTo>
                    <a:pt x="1524239" y="94759"/>
                  </a:lnTo>
                  <a:lnTo>
                    <a:pt x="1557837" y="124880"/>
                  </a:lnTo>
                  <a:lnTo>
                    <a:pt x="1590310" y="156194"/>
                  </a:lnTo>
                  <a:lnTo>
                    <a:pt x="1621624" y="188666"/>
                  </a:lnTo>
                  <a:lnTo>
                    <a:pt x="1651744" y="222264"/>
                  </a:lnTo>
                  <a:lnTo>
                    <a:pt x="1680638" y="256952"/>
                  </a:lnTo>
                  <a:lnTo>
                    <a:pt x="1708269" y="292696"/>
                  </a:lnTo>
                  <a:lnTo>
                    <a:pt x="1734604" y="329462"/>
                  </a:lnTo>
                  <a:lnTo>
                    <a:pt x="1759609" y="367215"/>
                  </a:lnTo>
                  <a:lnTo>
                    <a:pt x="1783249" y="405922"/>
                  </a:lnTo>
                  <a:lnTo>
                    <a:pt x="1805490" y="445547"/>
                  </a:lnTo>
                  <a:lnTo>
                    <a:pt x="1826298" y="486058"/>
                  </a:lnTo>
                  <a:lnTo>
                    <a:pt x="1845638" y="527418"/>
                  </a:lnTo>
                  <a:lnTo>
                    <a:pt x="1863476" y="569595"/>
                  </a:lnTo>
                  <a:lnTo>
                    <a:pt x="1879779" y="612553"/>
                  </a:lnTo>
                  <a:lnTo>
                    <a:pt x="1894510" y="656259"/>
                  </a:lnTo>
                  <a:lnTo>
                    <a:pt x="1907637" y="700678"/>
                  </a:lnTo>
                  <a:lnTo>
                    <a:pt x="1919125" y="745776"/>
                  </a:lnTo>
                  <a:lnTo>
                    <a:pt x="1928940" y="791518"/>
                  </a:lnTo>
                  <a:lnTo>
                    <a:pt x="1937047" y="837871"/>
                  </a:lnTo>
                  <a:lnTo>
                    <a:pt x="1943412" y="884800"/>
                  </a:lnTo>
                  <a:lnTo>
                    <a:pt x="1948001" y="932271"/>
                  </a:lnTo>
                  <a:lnTo>
                    <a:pt x="1950780" y="980249"/>
                  </a:lnTo>
                  <a:lnTo>
                    <a:pt x="1951714" y="1028700"/>
                  </a:lnTo>
                  <a:lnTo>
                    <a:pt x="1950780" y="1077152"/>
                  </a:lnTo>
                  <a:lnTo>
                    <a:pt x="1948001" y="1125130"/>
                  </a:lnTo>
                  <a:lnTo>
                    <a:pt x="1943412" y="1172600"/>
                  </a:lnTo>
                  <a:lnTo>
                    <a:pt x="1937047" y="1219529"/>
                  </a:lnTo>
                  <a:lnTo>
                    <a:pt x="1928940" y="1265882"/>
                  </a:lnTo>
                  <a:lnTo>
                    <a:pt x="1919125" y="1311625"/>
                  </a:lnTo>
                  <a:lnTo>
                    <a:pt x="1907637" y="1356723"/>
                  </a:lnTo>
                  <a:lnTo>
                    <a:pt x="1894510" y="1401142"/>
                  </a:lnTo>
                  <a:lnTo>
                    <a:pt x="1879779" y="1444848"/>
                  </a:lnTo>
                  <a:lnTo>
                    <a:pt x="1863476" y="1487806"/>
                  </a:lnTo>
                  <a:lnTo>
                    <a:pt x="1845638" y="1529983"/>
                  </a:lnTo>
                  <a:lnTo>
                    <a:pt x="1826298" y="1571343"/>
                  </a:lnTo>
                  <a:lnTo>
                    <a:pt x="1805490" y="1611853"/>
                  </a:lnTo>
                  <a:lnTo>
                    <a:pt x="1783249" y="1651479"/>
                  </a:lnTo>
                  <a:lnTo>
                    <a:pt x="1759609" y="1690185"/>
                  </a:lnTo>
                  <a:lnTo>
                    <a:pt x="1734604" y="1727939"/>
                  </a:lnTo>
                  <a:lnTo>
                    <a:pt x="1708269" y="1764705"/>
                  </a:lnTo>
                  <a:lnTo>
                    <a:pt x="1680638" y="1800449"/>
                  </a:lnTo>
                  <a:lnTo>
                    <a:pt x="1651744" y="1835137"/>
                  </a:lnTo>
                  <a:lnTo>
                    <a:pt x="1621624" y="1868734"/>
                  </a:lnTo>
                  <a:lnTo>
                    <a:pt x="1590310" y="1901207"/>
                  </a:lnTo>
                  <a:lnTo>
                    <a:pt x="1557837" y="1932521"/>
                  </a:lnTo>
                  <a:lnTo>
                    <a:pt x="1524239" y="1962642"/>
                  </a:lnTo>
                  <a:lnTo>
                    <a:pt x="1489551" y="1991535"/>
                  </a:lnTo>
                  <a:lnTo>
                    <a:pt x="1453807" y="2019166"/>
                  </a:lnTo>
                  <a:lnTo>
                    <a:pt x="1417041" y="2045501"/>
                  </a:lnTo>
                  <a:lnTo>
                    <a:pt x="1379288" y="2070506"/>
                  </a:lnTo>
                  <a:lnTo>
                    <a:pt x="1340581" y="2094146"/>
                  </a:lnTo>
                  <a:lnTo>
                    <a:pt x="1300956" y="2116387"/>
                  </a:lnTo>
                  <a:lnTo>
                    <a:pt x="1260446" y="2137195"/>
                  </a:lnTo>
                  <a:lnTo>
                    <a:pt x="1219085" y="2156535"/>
                  </a:lnTo>
                  <a:lnTo>
                    <a:pt x="1176909" y="2174374"/>
                  </a:lnTo>
                  <a:lnTo>
                    <a:pt x="1133950" y="2190676"/>
                  </a:lnTo>
                  <a:lnTo>
                    <a:pt x="1090244" y="2205408"/>
                  </a:lnTo>
                  <a:lnTo>
                    <a:pt x="1045825" y="2218535"/>
                  </a:lnTo>
                  <a:lnTo>
                    <a:pt x="1000727" y="2230023"/>
                  </a:lnTo>
                  <a:lnTo>
                    <a:pt x="954985" y="2239838"/>
                  </a:lnTo>
                  <a:lnTo>
                    <a:pt x="908632" y="2247945"/>
                  </a:lnTo>
                  <a:lnTo>
                    <a:pt x="861703" y="2254310"/>
                  </a:lnTo>
                  <a:lnTo>
                    <a:pt x="814232" y="2258899"/>
                  </a:lnTo>
                  <a:lnTo>
                    <a:pt x="766254" y="2261678"/>
                  </a:lnTo>
                  <a:lnTo>
                    <a:pt x="717802" y="2262611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01176" y="3794881"/>
            <a:ext cx="10441305" cy="3099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855"/>
              </a:lnSpc>
              <a:spcBef>
                <a:spcPts val="135"/>
              </a:spcBef>
            </a:pPr>
            <a:r>
              <a:rPr sz="16900" b="1" spc="560" dirty="0">
                <a:solidFill>
                  <a:srgbClr val="181B1A"/>
                </a:solidFill>
                <a:latin typeface="Times New Roman"/>
                <a:cs typeface="Times New Roman"/>
              </a:rPr>
              <a:t>T</a:t>
            </a:r>
            <a:r>
              <a:rPr sz="16900" b="1" spc="-495" dirty="0">
                <a:solidFill>
                  <a:srgbClr val="181B1A"/>
                </a:solidFill>
                <a:latin typeface="Times New Roman"/>
                <a:cs typeface="Times New Roman"/>
              </a:rPr>
              <a:t>A</a:t>
            </a:r>
            <a:r>
              <a:rPr sz="16900" b="1" spc="-680" dirty="0">
                <a:solidFill>
                  <a:srgbClr val="181B1A"/>
                </a:solidFill>
                <a:latin typeface="Times New Roman"/>
                <a:cs typeface="Times New Roman"/>
              </a:rPr>
              <a:t>L</a:t>
            </a:r>
            <a:r>
              <a:rPr sz="16900" b="1" spc="-495" dirty="0">
                <a:solidFill>
                  <a:srgbClr val="181B1A"/>
                </a:solidFill>
                <a:latin typeface="Times New Roman"/>
                <a:cs typeface="Times New Roman"/>
              </a:rPr>
              <a:t>AA</a:t>
            </a:r>
            <a:r>
              <a:rPr sz="16900" b="1" spc="975" dirty="0">
                <a:solidFill>
                  <a:srgbClr val="181B1A"/>
                </a:solidFill>
                <a:latin typeface="Times New Roman"/>
                <a:cs typeface="Times New Roman"/>
              </a:rPr>
              <a:t>S</a:t>
            </a:r>
            <a:r>
              <a:rPr sz="16900" b="1" spc="890" dirty="0">
                <a:solidFill>
                  <a:srgbClr val="181B1A"/>
                </a:solidFill>
                <a:latin typeface="Times New Roman"/>
                <a:cs typeface="Times New Roman"/>
              </a:rPr>
              <a:t>H</a:t>
            </a:r>
            <a:endParaRPr sz="16900">
              <a:latin typeface="Times New Roman"/>
              <a:cs typeface="Times New Roman"/>
            </a:endParaRPr>
          </a:p>
          <a:p>
            <a:pPr marL="1993264">
              <a:lnSpc>
                <a:spcPts val="4315"/>
              </a:lnSpc>
            </a:pPr>
            <a:r>
              <a:rPr sz="3950" i="1" spc="-75" dirty="0">
                <a:solidFill>
                  <a:srgbClr val="FFFFFF"/>
                </a:solidFill>
                <a:latin typeface="Times New Roman"/>
                <a:cs typeface="Times New Roman"/>
              </a:rPr>
              <a:t>-Find</a:t>
            </a:r>
            <a:r>
              <a:rPr sz="3950" i="1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i="1" spc="-275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3950" i="1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i="1" spc="-229" dirty="0">
                <a:solidFill>
                  <a:srgbClr val="FFFFFF"/>
                </a:solidFill>
                <a:latin typeface="Times New Roman"/>
                <a:cs typeface="Times New Roman"/>
              </a:rPr>
              <a:t>loved</a:t>
            </a:r>
            <a:r>
              <a:rPr sz="3950" i="1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i="1" spc="-114" dirty="0">
                <a:solidFill>
                  <a:srgbClr val="FFFFFF"/>
                </a:solidFill>
                <a:latin typeface="Times New Roman"/>
                <a:cs typeface="Times New Roman"/>
              </a:rPr>
              <a:t>ones.........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95" y="387372"/>
            <a:ext cx="17600930" cy="9547860"/>
          </a:xfrm>
          <a:custGeom>
            <a:avLst/>
            <a:gdLst/>
            <a:ahLst/>
            <a:cxnLst/>
            <a:rect l="l" t="t" r="r" b="b"/>
            <a:pathLst>
              <a:path w="17600930" h="9547860">
                <a:moveTo>
                  <a:pt x="17600412" y="9547621"/>
                </a:moveTo>
                <a:lnTo>
                  <a:pt x="0" y="9547621"/>
                </a:lnTo>
                <a:lnTo>
                  <a:pt x="0" y="0"/>
                </a:lnTo>
                <a:lnTo>
                  <a:pt x="17600412" y="0"/>
                </a:lnTo>
                <a:lnTo>
                  <a:pt x="17600412" y="9547621"/>
                </a:lnTo>
                <a:close/>
              </a:path>
            </a:pathLst>
          </a:custGeom>
          <a:solidFill>
            <a:srgbClr val="414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4705" y="3361601"/>
            <a:ext cx="11378565" cy="319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1195" marR="5080" indent="-1929130">
              <a:lnSpc>
                <a:spcPct val="115599"/>
              </a:lnSpc>
              <a:spcBef>
                <a:spcPts val="100"/>
              </a:spcBef>
            </a:pPr>
            <a:r>
              <a:rPr sz="6000" spc="-90" dirty="0">
                <a:solidFill>
                  <a:srgbClr val="FFFFFF"/>
                </a:solidFill>
                <a:latin typeface="SimSun"/>
                <a:cs typeface="SimSun"/>
              </a:rPr>
              <a:t>P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-68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000" spc="-137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000" spc="-254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000" spc="-1480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1215" dirty="0">
                <a:solidFill>
                  <a:srgbClr val="FFFFFF"/>
                </a:solidFill>
                <a:latin typeface="SimSun"/>
                <a:cs typeface="SimSun"/>
              </a:rPr>
              <a:t>f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-675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137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000" spc="-68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000" spc="-254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000" spc="-480" dirty="0">
                <a:solidFill>
                  <a:srgbClr val="FFFFFF"/>
                </a:solidFill>
                <a:latin typeface="SimSun"/>
                <a:cs typeface="SimSun"/>
              </a:rPr>
              <a:t>c</a:t>
            </a:r>
            <a:r>
              <a:rPr sz="6000" spc="-300" dirty="0">
                <a:solidFill>
                  <a:srgbClr val="FFFFFF"/>
                </a:solidFill>
                <a:latin typeface="SimSun"/>
                <a:cs typeface="SimSun"/>
              </a:rPr>
              <a:t>k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28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285" dirty="0">
                <a:solidFill>
                  <a:srgbClr val="FFFFFF"/>
                </a:solidFill>
                <a:latin typeface="SimSun"/>
                <a:cs typeface="SimSun"/>
              </a:rPr>
              <a:t>g</a:t>
            </a:r>
            <a:r>
              <a:rPr sz="6000" spc="-1095" dirty="0">
                <a:solidFill>
                  <a:srgbClr val="FFFFFF"/>
                </a:solidFill>
                <a:latin typeface="SimSun"/>
                <a:cs typeface="SimSun"/>
              </a:rPr>
              <a:t>/</a:t>
            </a:r>
            <a:r>
              <a:rPr sz="6000" spc="-1215" dirty="0">
                <a:solidFill>
                  <a:srgbClr val="FFFFFF"/>
                </a:solidFill>
                <a:latin typeface="SimSun"/>
                <a:cs typeface="SimSun"/>
              </a:rPr>
              <a:t>f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28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5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28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280" dirty="0">
                <a:solidFill>
                  <a:srgbClr val="FFFFFF"/>
                </a:solidFill>
                <a:latin typeface="SimSun"/>
                <a:cs typeface="SimSun"/>
              </a:rPr>
              <a:t>g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-1210" dirty="0">
                <a:solidFill>
                  <a:srgbClr val="FFFFFF"/>
                </a:solidFill>
                <a:latin typeface="SimSun"/>
                <a:cs typeface="SimSun"/>
              </a:rPr>
              <a:t>f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1805" dirty="0">
                <a:solidFill>
                  <a:srgbClr val="FFFFFF"/>
                </a:solidFill>
                <a:latin typeface="SimSun"/>
                <a:cs typeface="SimSun"/>
              </a:rPr>
              <a:t>m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-635" dirty="0">
                <a:solidFill>
                  <a:srgbClr val="FFFFFF"/>
                </a:solidFill>
                <a:latin typeface="SimSun"/>
                <a:cs typeface="SimSun"/>
              </a:rPr>
              <a:t>ss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28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280" dirty="0">
                <a:solidFill>
                  <a:srgbClr val="FFFFFF"/>
                </a:solidFill>
                <a:latin typeface="SimSun"/>
                <a:cs typeface="SimSun"/>
              </a:rPr>
              <a:t>g  </a:t>
            </a:r>
            <a:r>
              <a:rPr sz="6000" spc="-5" dirty="0">
                <a:solidFill>
                  <a:srgbClr val="FFFFFF"/>
                </a:solidFill>
                <a:latin typeface="SimSun"/>
                <a:cs typeface="SimSun"/>
              </a:rPr>
              <a:t>p</a:t>
            </a:r>
            <a:r>
              <a:rPr sz="6000" spc="-360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spc="-68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000" spc="-635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285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35" dirty="0">
                <a:solidFill>
                  <a:srgbClr val="FFFFFF"/>
                </a:solidFill>
                <a:latin typeface="SimSun"/>
                <a:cs typeface="SimSun"/>
              </a:rPr>
              <a:t>b</a:t>
            </a:r>
            <a:r>
              <a:rPr sz="6000" spc="-560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10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6000" spc="-635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6000" spc="-35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-1210" dirty="0">
                <a:solidFill>
                  <a:srgbClr val="FFFFFF"/>
                </a:solidFill>
                <a:latin typeface="SimSun"/>
                <a:cs typeface="SimSun"/>
              </a:rPr>
              <a:t>f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39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000" spc="-5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6000" spc="16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6000" spc="-254" dirty="0">
                <a:solidFill>
                  <a:srgbClr val="FFFFFF"/>
                </a:solidFill>
                <a:latin typeface="SimSun"/>
                <a:cs typeface="SimSun"/>
              </a:rPr>
              <a:t>aa</a:t>
            </a:r>
            <a:r>
              <a:rPr sz="6000" spc="-675" dirty="0">
                <a:solidFill>
                  <a:srgbClr val="FFFFFF"/>
                </a:solidFill>
                <a:latin typeface="SimSun"/>
                <a:cs typeface="SimSun"/>
              </a:rPr>
              <a:t>r  </a:t>
            </a:r>
            <a:r>
              <a:rPr sz="6000" spc="-360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spc="28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000" spc="-254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000" spc="-35" dirty="0">
                <a:solidFill>
                  <a:srgbClr val="FFFFFF"/>
                </a:solidFill>
                <a:latin typeface="SimSun"/>
                <a:cs typeface="SimSun"/>
              </a:rPr>
              <a:t>b</a:t>
            </a:r>
            <a:r>
              <a:rPr sz="6000" spc="-1485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6000" spc="-360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SimSun"/>
                <a:cs typeface="SimSun"/>
              </a:rPr>
              <a:t>B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-9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000" spc="1805" dirty="0">
                <a:solidFill>
                  <a:srgbClr val="FFFFFF"/>
                </a:solidFill>
                <a:latin typeface="SimSun"/>
                <a:cs typeface="SimSun"/>
              </a:rPr>
              <a:t>m</a:t>
            </a:r>
            <a:r>
              <a:rPr sz="6000" spc="-360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spc="-137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000" spc="-68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-475" dirty="0">
                <a:solidFill>
                  <a:srgbClr val="FFFFFF"/>
                </a:solidFill>
                <a:latin typeface="SimSun"/>
                <a:cs typeface="SimSun"/>
              </a:rPr>
              <a:t>c</a:t>
            </a:r>
            <a:r>
              <a:rPr sz="6000" spc="-150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6000" spc="-360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000" spc="-137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000" spc="-254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000" spc="-139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6000" spc="-1485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6000" spc="-630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endParaRPr sz="6000">
              <a:latin typeface="SimSun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100945"/>
            <a:chOff x="0" y="0"/>
            <a:chExt cx="18288000" cy="1010094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66875" cy="2263140"/>
            </a:xfrm>
            <a:custGeom>
              <a:avLst/>
              <a:gdLst/>
              <a:ahLst/>
              <a:cxnLst/>
              <a:rect l="l" t="t" r="r" b="b"/>
              <a:pathLst>
                <a:path w="1666875" h="2263140">
                  <a:moveTo>
                    <a:pt x="432675" y="2262611"/>
                  </a:moveTo>
                  <a:lnTo>
                    <a:pt x="384224" y="2261678"/>
                  </a:lnTo>
                  <a:lnTo>
                    <a:pt x="336246" y="2258899"/>
                  </a:lnTo>
                  <a:lnTo>
                    <a:pt x="288775" y="2254310"/>
                  </a:lnTo>
                  <a:lnTo>
                    <a:pt x="241846" y="2247945"/>
                  </a:lnTo>
                  <a:lnTo>
                    <a:pt x="195493" y="2239838"/>
                  </a:lnTo>
                  <a:lnTo>
                    <a:pt x="149751" y="2230023"/>
                  </a:lnTo>
                  <a:lnTo>
                    <a:pt x="104653" y="2218535"/>
                  </a:lnTo>
                  <a:lnTo>
                    <a:pt x="60234" y="2205408"/>
                  </a:lnTo>
                  <a:lnTo>
                    <a:pt x="16528" y="2190676"/>
                  </a:lnTo>
                  <a:lnTo>
                    <a:pt x="0" y="2184404"/>
                  </a:lnTo>
                  <a:lnTo>
                    <a:pt x="0" y="0"/>
                  </a:lnTo>
                  <a:lnTo>
                    <a:pt x="1113947" y="0"/>
                  </a:lnTo>
                  <a:lnTo>
                    <a:pt x="1131914" y="11899"/>
                  </a:lnTo>
                  <a:lnTo>
                    <a:pt x="1168680" y="38234"/>
                  </a:lnTo>
                  <a:lnTo>
                    <a:pt x="1204424" y="65866"/>
                  </a:lnTo>
                  <a:lnTo>
                    <a:pt x="1239112" y="94759"/>
                  </a:lnTo>
                  <a:lnTo>
                    <a:pt x="1272709" y="124880"/>
                  </a:lnTo>
                  <a:lnTo>
                    <a:pt x="1305182" y="156194"/>
                  </a:lnTo>
                  <a:lnTo>
                    <a:pt x="1336496" y="188666"/>
                  </a:lnTo>
                  <a:lnTo>
                    <a:pt x="1366617" y="222264"/>
                  </a:lnTo>
                  <a:lnTo>
                    <a:pt x="1395510" y="256952"/>
                  </a:lnTo>
                  <a:lnTo>
                    <a:pt x="1423141" y="292696"/>
                  </a:lnTo>
                  <a:lnTo>
                    <a:pt x="1449476" y="329462"/>
                  </a:lnTo>
                  <a:lnTo>
                    <a:pt x="1474481" y="367215"/>
                  </a:lnTo>
                  <a:lnTo>
                    <a:pt x="1498121" y="405922"/>
                  </a:lnTo>
                  <a:lnTo>
                    <a:pt x="1520362" y="445547"/>
                  </a:lnTo>
                  <a:lnTo>
                    <a:pt x="1541170" y="486058"/>
                  </a:lnTo>
                  <a:lnTo>
                    <a:pt x="1560510" y="527418"/>
                  </a:lnTo>
                  <a:lnTo>
                    <a:pt x="1578349" y="569595"/>
                  </a:lnTo>
                  <a:lnTo>
                    <a:pt x="1594651" y="612553"/>
                  </a:lnTo>
                  <a:lnTo>
                    <a:pt x="1609383" y="656259"/>
                  </a:lnTo>
                  <a:lnTo>
                    <a:pt x="1622510" y="700678"/>
                  </a:lnTo>
                  <a:lnTo>
                    <a:pt x="1633998" y="745776"/>
                  </a:lnTo>
                  <a:lnTo>
                    <a:pt x="1643812" y="791518"/>
                  </a:lnTo>
                  <a:lnTo>
                    <a:pt x="1651920" y="837871"/>
                  </a:lnTo>
                  <a:lnTo>
                    <a:pt x="1658285" y="884800"/>
                  </a:lnTo>
                  <a:lnTo>
                    <a:pt x="1662874" y="932271"/>
                  </a:lnTo>
                  <a:lnTo>
                    <a:pt x="1665652" y="980249"/>
                  </a:lnTo>
                  <a:lnTo>
                    <a:pt x="1666586" y="1028702"/>
                  </a:lnTo>
                  <a:lnTo>
                    <a:pt x="1665652" y="1077152"/>
                  </a:lnTo>
                  <a:lnTo>
                    <a:pt x="1662874" y="1125130"/>
                  </a:lnTo>
                  <a:lnTo>
                    <a:pt x="1658285" y="1172600"/>
                  </a:lnTo>
                  <a:lnTo>
                    <a:pt x="1651920" y="1219529"/>
                  </a:lnTo>
                  <a:lnTo>
                    <a:pt x="1643812" y="1265882"/>
                  </a:lnTo>
                  <a:lnTo>
                    <a:pt x="1633998" y="1311625"/>
                  </a:lnTo>
                  <a:lnTo>
                    <a:pt x="1622510" y="1356723"/>
                  </a:lnTo>
                  <a:lnTo>
                    <a:pt x="1609383" y="1401142"/>
                  </a:lnTo>
                  <a:lnTo>
                    <a:pt x="1594651" y="1444848"/>
                  </a:lnTo>
                  <a:lnTo>
                    <a:pt x="1578349" y="1487806"/>
                  </a:lnTo>
                  <a:lnTo>
                    <a:pt x="1560510" y="1529983"/>
                  </a:lnTo>
                  <a:lnTo>
                    <a:pt x="1541170" y="1571343"/>
                  </a:lnTo>
                  <a:lnTo>
                    <a:pt x="1520362" y="1611853"/>
                  </a:lnTo>
                  <a:lnTo>
                    <a:pt x="1498121" y="1651479"/>
                  </a:lnTo>
                  <a:lnTo>
                    <a:pt x="1474481" y="1690186"/>
                  </a:lnTo>
                  <a:lnTo>
                    <a:pt x="1449476" y="1727939"/>
                  </a:lnTo>
                  <a:lnTo>
                    <a:pt x="1423141" y="1764705"/>
                  </a:lnTo>
                  <a:lnTo>
                    <a:pt x="1395510" y="1800449"/>
                  </a:lnTo>
                  <a:lnTo>
                    <a:pt x="1366617" y="1835137"/>
                  </a:lnTo>
                  <a:lnTo>
                    <a:pt x="1336496" y="1868734"/>
                  </a:lnTo>
                  <a:lnTo>
                    <a:pt x="1305182" y="1901207"/>
                  </a:lnTo>
                  <a:lnTo>
                    <a:pt x="1272709" y="1932521"/>
                  </a:lnTo>
                  <a:lnTo>
                    <a:pt x="1239112" y="1962642"/>
                  </a:lnTo>
                  <a:lnTo>
                    <a:pt x="1204424" y="1991535"/>
                  </a:lnTo>
                  <a:lnTo>
                    <a:pt x="1168680" y="2019166"/>
                  </a:lnTo>
                  <a:lnTo>
                    <a:pt x="1131914" y="2045501"/>
                  </a:lnTo>
                  <a:lnTo>
                    <a:pt x="1094160" y="2070506"/>
                  </a:lnTo>
                  <a:lnTo>
                    <a:pt x="1055454" y="2094146"/>
                  </a:lnTo>
                  <a:lnTo>
                    <a:pt x="1015828" y="2116387"/>
                  </a:lnTo>
                  <a:lnTo>
                    <a:pt x="975318" y="2137195"/>
                  </a:lnTo>
                  <a:lnTo>
                    <a:pt x="933958" y="2156535"/>
                  </a:lnTo>
                  <a:lnTo>
                    <a:pt x="891781" y="2174374"/>
                  </a:lnTo>
                  <a:lnTo>
                    <a:pt x="848823" y="2190676"/>
                  </a:lnTo>
                  <a:lnTo>
                    <a:pt x="805117" y="2205408"/>
                  </a:lnTo>
                  <a:lnTo>
                    <a:pt x="760698" y="2218535"/>
                  </a:lnTo>
                  <a:lnTo>
                    <a:pt x="715600" y="2230023"/>
                  </a:lnTo>
                  <a:lnTo>
                    <a:pt x="669857" y="2239838"/>
                  </a:lnTo>
                  <a:lnTo>
                    <a:pt x="623504" y="2247945"/>
                  </a:lnTo>
                  <a:lnTo>
                    <a:pt x="576575" y="2254310"/>
                  </a:lnTo>
                  <a:lnTo>
                    <a:pt x="529105" y="2258899"/>
                  </a:lnTo>
                  <a:lnTo>
                    <a:pt x="481126" y="2261678"/>
                  </a:lnTo>
                  <a:lnTo>
                    <a:pt x="432675" y="2262611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81669" y="2103316"/>
              <a:ext cx="7284084" cy="344805"/>
            </a:xfrm>
            <a:custGeom>
              <a:avLst/>
              <a:gdLst/>
              <a:ahLst/>
              <a:cxnLst/>
              <a:rect l="l" t="t" r="r" b="b"/>
              <a:pathLst>
                <a:path w="7284084" h="344805">
                  <a:moveTo>
                    <a:pt x="0" y="344564"/>
                  </a:moveTo>
                  <a:lnTo>
                    <a:pt x="37544" y="307603"/>
                  </a:lnTo>
                  <a:lnTo>
                    <a:pt x="346456" y="271209"/>
                  </a:lnTo>
                  <a:lnTo>
                    <a:pt x="443848" y="260863"/>
                  </a:lnTo>
                  <a:lnTo>
                    <a:pt x="540987" y="251696"/>
                  </a:lnTo>
                  <a:lnTo>
                    <a:pt x="588899" y="246764"/>
                  </a:lnTo>
                  <a:lnTo>
                    <a:pt x="636226" y="239690"/>
                  </a:lnTo>
                  <a:lnTo>
                    <a:pt x="730293" y="223401"/>
                  </a:lnTo>
                  <a:lnTo>
                    <a:pt x="777620" y="216327"/>
                  </a:lnTo>
                  <a:lnTo>
                    <a:pt x="825532" y="211394"/>
                  </a:lnTo>
                  <a:lnTo>
                    <a:pt x="875452" y="207983"/>
                  </a:lnTo>
                  <a:lnTo>
                    <a:pt x="975293" y="202184"/>
                  </a:lnTo>
                  <a:lnTo>
                    <a:pt x="1075133" y="197569"/>
                  </a:lnTo>
                  <a:lnTo>
                    <a:pt x="1174974" y="193916"/>
                  </a:lnTo>
                  <a:lnTo>
                    <a:pt x="1274814" y="191005"/>
                  </a:lnTo>
                  <a:lnTo>
                    <a:pt x="1774016" y="179854"/>
                  </a:lnTo>
                  <a:lnTo>
                    <a:pt x="1825656" y="177499"/>
                  </a:lnTo>
                  <a:lnTo>
                    <a:pt x="1877296" y="173210"/>
                  </a:lnTo>
                  <a:lnTo>
                    <a:pt x="1980575" y="162864"/>
                  </a:lnTo>
                  <a:lnTo>
                    <a:pt x="2032215" y="158827"/>
                  </a:lnTo>
                  <a:lnTo>
                    <a:pt x="2551044" y="131239"/>
                  </a:lnTo>
                  <a:lnTo>
                    <a:pt x="2857477" y="112866"/>
                  </a:lnTo>
                  <a:lnTo>
                    <a:pt x="3058523" y="102195"/>
                  </a:lnTo>
                  <a:lnTo>
                    <a:pt x="3259569" y="93045"/>
                  </a:lnTo>
                  <a:lnTo>
                    <a:pt x="3561139" y="81587"/>
                  </a:lnTo>
                  <a:lnTo>
                    <a:pt x="4013493" y="67711"/>
                  </a:lnTo>
                  <a:lnTo>
                    <a:pt x="4042447" y="66040"/>
                  </a:lnTo>
                  <a:lnTo>
                    <a:pt x="4071236" y="63549"/>
                  </a:lnTo>
                  <a:lnTo>
                    <a:pt x="4099696" y="60072"/>
                  </a:lnTo>
                  <a:lnTo>
                    <a:pt x="4166661" y="49011"/>
                  </a:lnTo>
                  <a:lnTo>
                    <a:pt x="4205166" y="46026"/>
                  </a:lnTo>
                  <a:lnTo>
                    <a:pt x="4244000" y="47313"/>
                  </a:lnTo>
                  <a:lnTo>
                    <a:pt x="4283986" y="53692"/>
                  </a:lnTo>
                  <a:lnTo>
                    <a:pt x="4327898" y="58977"/>
                  </a:lnTo>
                  <a:lnTo>
                    <a:pt x="4379397" y="56860"/>
                  </a:lnTo>
                  <a:lnTo>
                    <a:pt x="4435112" y="48772"/>
                  </a:lnTo>
                  <a:lnTo>
                    <a:pt x="4491669" y="36142"/>
                  </a:lnTo>
                  <a:lnTo>
                    <a:pt x="4545698" y="20400"/>
                  </a:lnTo>
                  <a:lnTo>
                    <a:pt x="4563070" y="14979"/>
                  </a:lnTo>
                  <a:lnTo>
                    <a:pt x="4580607" y="11201"/>
                  </a:lnTo>
                  <a:lnTo>
                    <a:pt x="4597815" y="12022"/>
                  </a:lnTo>
                  <a:lnTo>
                    <a:pt x="4614199" y="20400"/>
                  </a:lnTo>
                  <a:lnTo>
                    <a:pt x="4643538" y="37019"/>
                  </a:lnTo>
                  <a:lnTo>
                    <a:pt x="4673699" y="44274"/>
                  </a:lnTo>
                  <a:lnTo>
                    <a:pt x="4704849" y="45287"/>
                  </a:lnTo>
                  <a:lnTo>
                    <a:pt x="4785629" y="39927"/>
                  </a:lnTo>
                  <a:lnTo>
                    <a:pt x="4834107" y="38189"/>
                  </a:lnTo>
                  <a:lnTo>
                    <a:pt x="4979541" y="36170"/>
                  </a:lnTo>
                  <a:lnTo>
                    <a:pt x="5008962" y="37046"/>
                  </a:lnTo>
                  <a:lnTo>
                    <a:pt x="5023014" y="36170"/>
                  </a:lnTo>
                  <a:lnTo>
                    <a:pt x="5035748" y="32665"/>
                  </a:lnTo>
                  <a:lnTo>
                    <a:pt x="5079928" y="16538"/>
                  </a:lnTo>
                  <a:lnTo>
                    <a:pt x="5124546" y="8783"/>
                  </a:lnTo>
                  <a:lnTo>
                    <a:pt x="5169458" y="7258"/>
                  </a:lnTo>
                  <a:lnTo>
                    <a:pt x="5214516" y="9821"/>
                  </a:lnTo>
                  <a:lnTo>
                    <a:pt x="5304485" y="18647"/>
                  </a:lnTo>
                  <a:lnTo>
                    <a:pt x="5343731" y="21522"/>
                  </a:lnTo>
                  <a:lnTo>
                    <a:pt x="5382647" y="21933"/>
                  </a:lnTo>
                  <a:lnTo>
                    <a:pt x="5421563" y="19387"/>
                  </a:lnTo>
                  <a:lnTo>
                    <a:pt x="5460809" y="13391"/>
                  </a:lnTo>
                  <a:lnTo>
                    <a:pt x="5495334" y="13856"/>
                  </a:lnTo>
                  <a:lnTo>
                    <a:pt x="5530189" y="21057"/>
                  </a:lnTo>
                  <a:lnTo>
                    <a:pt x="5565043" y="23986"/>
                  </a:lnTo>
                  <a:lnTo>
                    <a:pt x="5599569" y="11639"/>
                  </a:lnTo>
                  <a:lnTo>
                    <a:pt x="5651344" y="11966"/>
                  </a:lnTo>
                  <a:lnTo>
                    <a:pt x="5703182" y="10525"/>
                  </a:lnTo>
                  <a:lnTo>
                    <a:pt x="5755060" y="7977"/>
                  </a:lnTo>
                  <a:lnTo>
                    <a:pt x="5858840" y="2219"/>
                  </a:lnTo>
                  <a:lnTo>
                    <a:pt x="5910694" y="335"/>
                  </a:lnTo>
                  <a:lnTo>
                    <a:pt x="5962493" y="0"/>
                  </a:lnTo>
                  <a:lnTo>
                    <a:pt x="6014213" y="1875"/>
                  </a:lnTo>
                  <a:lnTo>
                    <a:pt x="6065829" y="6627"/>
                  </a:lnTo>
                  <a:lnTo>
                    <a:pt x="6117320" y="14917"/>
                  </a:lnTo>
                  <a:lnTo>
                    <a:pt x="6179692" y="30147"/>
                  </a:lnTo>
                  <a:lnTo>
                    <a:pt x="6191054" y="32227"/>
                  </a:lnTo>
                  <a:lnTo>
                    <a:pt x="6201757" y="32337"/>
                  </a:lnTo>
                  <a:lnTo>
                    <a:pt x="6210814" y="29161"/>
                  </a:lnTo>
                  <a:lnTo>
                    <a:pt x="6252786" y="11120"/>
                  </a:lnTo>
                  <a:lnTo>
                    <a:pt x="6294505" y="6368"/>
                  </a:lnTo>
                  <a:lnTo>
                    <a:pt x="6336140" y="10111"/>
                  </a:lnTo>
                  <a:lnTo>
                    <a:pt x="6377860" y="17555"/>
                  </a:lnTo>
                  <a:lnTo>
                    <a:pt x="6419832" y="23905"/>
                  </a:lnTo>
                  <a:lnTo>
                    <a:pt x="6455372" y="28942"/>
                  </a:lnTo>
                  <a:lnTo>
                    <a:pt x="6490748" y="32666"/>
                  </a:lnTo>
                  <a:lnTo>
                    <a:pt x="6525795" y="29818"/>
                  </a:lnTo>
                  <a:lnTo>
                    <a:pt x="6560348" y="15143"/>
                  </a:lnTo>
                  <a:lnTo>
                    <a:pt x="6573549" y="10243"/>
                  </a:lnTo>
                  <a:lnTo>
                    <a:pt x="6586914" y="10106"/>
                  </a:lnTo>
                  <a:lnTo>
                    <a:pt x="6600609" y="12926"/>
                  </a:lnTo>
                  <a:lnTo>
                    <a:pt x="6614798" y="16896"/>
                  </a:lnTo>
                  <a:lnTo>
                    <a:pt x="6663865" y="29056"/>
                  </a:lnTo>
                  <a:lnTo>
                    <a:pt x="6712834" y="38831"/>
                  </a:lnTo>
                  <a:lnTo>
                    <a:pt x="6761901" y="45589"/>
                  </a:lnTo>
                  <a:lnTo>
                    <a:pt x="6811260" y="48696"/>
                  </a:lnTo>
                  <a:lnTo>
                    <a:pt x="6861108" y="47519"/>
                  </a:lnTo>
                  <a:lnTo>
                    <a:pt x="6911638" y="41427"/>
                  </a:lnTo>
                  <a:lnTo>
                    <a:pt x="6959063" y="37395"/>
                  </a:lnTo>
                  <a:lnTo>
                    <a:pt x="7006487" y="39545"/>
                  </a:lnTo>
                  <a:lnTo>
                    <a:pt x="7053911" y="45588"/>
                  </a:lnTo>
                  <a:lnTo>
                    <a:pt x="7101336" y="53238"/>
                  </a:lnTo>
                  <a:lnTo>
                    <a:pt x="7148760" y="60207"/>
                  </a:lnTo>
                  <a:lnTo>
                    <a:pt x="7196184" y="64206"/>
                  </a:lnTo>
                  <a:lnTo>
                    <a:pt x="7232383" y="76334"/>
                  </a:lnTo>
                  <a:lnTo>
                    <a:pt x="7259197" y="107354"/>
                  </a:lnTo>
                  <a:lnTo>
                    <a:pt x="7276459" y="153159"/>
                  </a:lnTo>
                  <a:lnTo>
                    <a:pt x="7284006" y="209642"/>
                  </a:lnTo>
                  <a:lnTo>
                    <a:pt x="7283073" y="240717"/>
                  </a:lnTo>
                  <a:lnTo>
                    <a:pt x="7256837" y="270012"/>
                  </a:lnTo>
                  <a:lnTo>
                    <a:pt x="7181090" y="276118"/>
                  </a:lnTo>
                  <a:lnTo>
                    <a:pt x="7138222" y="277103"/>
                  </a:lnTo>
                  <a:lnTo>
                    <a:pt x="7095353" y="275461"/>
                  </a:lnTo>
                  <a:lnTo>
                    <a:pt x="7052156" y="269218"/>
                  </a:lnTo>
                  <a:lnTo>
                    <a:pt x="7003437" y="260923"/>
                  </a:lnTo>
                  <a:lnTo>
                    <a:pt x="6954502" y="254518"/>
                  </a:lnTo>
                  <a:lnTo>
                    <a:pt x="6905394" y="249684"/>
                  </a:lnTo>
                  <a:lnTo>
                    <a:pt x="6856155" y="246105"/>
                  </a:lnTo>
                  <a:lnTo>
                    <a:pt x="6806830" y="243463"/>
                  </a:lnTo>
                  <a:lnTo>
                    <a:pt x="6757462" y="241442"/>
                  </a:lnTo>
                  <a:lnTo>
                    <a:pt x="6658768" y="237991"/>
                  </a:lnTo>
                  <a:lnTo>
                    <a:pt x="6559340" y="233695"/>
                  </a:lnTo>
                  <a:lnTo>
                    <a:pt x="6508956" y="232097"/>
                  </a:lnTo>
                  <a:lnTo>
                    <a:pt x="6407993" y="229826"/>
                  </a:lnTo>
                  <a:lnTo>
                    <a:pt x="6307419" y="227165"/>
                  </a:lnTo>
                  <a:lnTo>
                    <a:pt x="6257882" y="229848"/>
                  </a:lnTo>
                  <a:lnTo>
                    <a:pt x="6208839" y="236802"/>
                  </a:lnTo>
                  <a:lnTo>
                    <a:pt x="6159466" y="242442"/>
                  </a:lnTo>
                  <a:lnTo>
                    <a:pt x="6108940" y="241182"/>
                  </a:lnTo>
                  <a:lnTo>
                    <a:pt x="6055369" y="236315"/>
                  </a:lnTo>
                  <a:lnTo>
                    <a:pt x="6001797" y="233200"/>
                  </a:lnTo>
                  <a:lnTo>
                    <a:pt x="5948225" y="230669"/>
                  </a:lnTo>
                  <a:lnTo>
                    <a:pt x="5894654" y="227554"/>
                  </a:lnTo>
                  <a:lnTo>
                    <a:pt x="5841082" y="222686"/>
                  </a:lnTo>
                  <a:lnTo>
                    <a:pt x="5787510" y="214899"/>
                  </a:lnTo>
                  <a:lnTo>
                    <a:pt x="5741403" y="208711"/>
                  </a:lnTo>
                  <a:lnTo>
                    <a:pt x="5693979" y="206137"/>
                  </a:lnTo>
                  <a:lnTo>
                    <a:pt x="5647213" y="207506"/>
                  </a:lnTo>
                  <a:lnTo>
                    <a:pt x="5603082" y="213146"/>
                  </a:lnTo>
                  <a:lnTo>
                    <a:pt x="5552342" y="216819"/>
                  </a:lnTo>
                  <a:lnTo>
                    <a:pt x="5450946" y="210118"/>
                  </a:lnTo>
                  <a:lnTo>
                    <a:pt x="5400964" y="213539"/>
                  </a:lnTo>
                  <a:lnTo>
                    <a:pt x="5342853" y="233872"/>
                  </a:lnTo>
                  <a:lnTo>
                    <a:pt x="5332150" y="233954"/>
                  </a:lnTo>
                  <a:lnTo>
                    <a:pt x="5260303" y="223940"/>
                  </a:lnTo>
                  <a:lnTo>
                    <a:pt x="5210847" y="218275"/>
                  </a:lnTo>
                  <a:lnTo>
                    <a:pt x="5161381" y="213614"/>
                  </a:lnTo>
                  <a:lnTo>
                    <a:pt x="5111900" y="209900"/>
                  </a:lnTo>
                  <a:lnTo>
                    <a:pt x="5062400" y="207077"/>
                  </a:lnTo>
                  <a:lnTo>
                    <a:pt x="5012877" y="205086"/>
                  </a:lnTo>
                  <a:lnTo>
                    <a:pt x="4963324" y="203870"/>
                  </a:lnTo>
                  <a:lnTo>
                    <a:pt x="4913738" y="203373"/>
                  </a:lnTo>
                  <a:lnTo>
                    <a:pt x="4864114" y="203535"/>
                  </a:lnTo>
                  <a:lnTo>
                    <a:pt x="4814446" y="204301"/>
                  </a:lnTo>
                  <a:lnTo>
                    <a:pt x="4764731" y="205612"/>
                  </a:lnTo>
                  <a:lnTo>
                    <a:pt x="4714963" y="207412"/>
                  </a:lnTo>
                  <a:lnTo>
                    <a:pt x="4616659" y="212123"/>
                  </a:lnTo>
                  <a:lnTo>
                    <a:pt x="4568181" y="215193"/>
                  </a:lnTo>
                  <a:lnTo>
                    <a:pt x="4379055" y="228697"/>
                  </a:lnTo>
                  <a:lnTo>
                    <a:pt x="4357291" y="228615"/>
                  </a:lnTo>
                  <a:lnTo>
                    <a:pt x="4336681" y="225412"/>
                  </a:lnTo>
                  <a:lnTo>
                    <a:pt x="4282245" y="215179"/>
                  </a:lnTo>
                  <a:lnTo>
                    <a:pt x="4228315" y="209992"/>
                  </a:lnTo>
                  <a:lnTo>
                    <a:pt x="4174553" y="210273"/>
                  </a:lnTo>
                  <a:lnTo>
                    <a:pt x="4120623" y="216440"/>
                  </a:lnTo>
                  <a:lnTo>
                    <a:pt x="4066187" y="228916"/>
                  </a:lnTo>
                  <a:lnTo>
                    <a:pt x="4016897" y="233187"/>
                  </a:lnTo>
                  <a:lnTo>
                    <a:pt x="3966948" y="227602"/>
                  </a:lnTo>
                  <a:lnTo>
                    <a:pt x="3916999" y="223988"/>
                  </a:lnTo>
                  <a:lnTo>
                    <a:pt x="3867708" y="234173"/>
                  </a:lnTo>
                  <a:lnTo>
                    <a:pt x="3817420" y="232237"/>
                  </a:lnTo>
                  <a:lnTo>
                    <a:pt x="3767154" y="230716"/>
                  </a:lnTo>
                  <a:lnTo>
                    <a:pt x="3716906" y="229592"/>
                  </a:lnTo>
                  <a:lnTo>
                    <a:pt x="3666678" y="228846"/>
                  </a:lnTo>
                  <a:lnTo>
                    <a:pt x="3566274" y="228415"/>
                  </a:lnTo>
                  <a:lnTo>
                    <a:pt x="3465933" y="229270"/>
                  </a:lnTo>
                  <a:lnTo>
                    <a:pt x="3365648" y="231263"/>
                  </a:lnTo>
                  <a:lnTo>
                    <a:pt x="3265410" y="234244"/>
                  </a:lnTo>
                  <a:lnTo>
                    <a:pt x="3165212" y="238062"/>
                  </a:lnTo>
                  <a:lnTo>
                    <a:pt x="3014971" y="245030"/>
                  </a:lnTo>
                  <a:lnTo>
                    <a:pt x="2764656" y="258704"/>
                  </a:lnTo>
                  <a:lnTo>
                    <a:pt x="2714118" y="261029"/>
                  </a:lnTo>
                  <a:lnTo>
                    <a:pt x="2663396" y="262280"/>
                  </a:lnTo>
                  <a:lnTo>
                    <a:pt x="2510431" y="263889"/>
                  </a:lnTo>
                  <a:lnTo>
                    <a:pt x="2459279" y="265141"/>
                  </a:lnTo>
                  <a:lnTo>
                    <a:pt x="2408096" y="267465"/>
                  </a:lnTo>
                  <a:lnTo>
                    <a:pt x="2261169" y="275925"/>
                  </a:lnTo>
                  <a:lnTo>
                    <a:pt x="2212049" y="278173"/>
                  </a:lnTo>
                  <a:lnTo>
                    <a:pt x="2162807" y="279930"/>
                  </a:lnTo>
                  <a:lnTo>
                    <a:pt x="2113411" y="281074"/>
                  </a:lnTo>
                  <a:lnTo>
                    <a:pt x="2013368" y="281796"/>
                  </a:lnTo>
                  <a:lnTo>
                    <a:pt x="1962965" y="282676"/>
                  </a:lnTo>
                  <a:lnTo>
                    <a:pt x="1912612" y="284029"/>
                  </a:lnTo>
                  <a:lnTo>
                    <a:pt x="1812002" y="287796"/>
                  </a:lnTo>
                  <a:lnTo>
                    <a:pt x="1610831" y="297007"/>
                  </a:lnTo>
                  <a:lnTo>
                    <a:pt x="1510075" y="300992"/>
                  </a:lnTo>
                  <a:lnTo>
                    <a:pt x="1408423" y="303711"/>
                  </a:lnTo>
                  <a:lnTo>
                    <a:pt x="1357235" y="304390"/>
                  </a:lnTo>
                  <a:lnTo>
                    <a:pt x="1306047" y="304671"/>
                  </a:lnTo>
                  <a:lnTo>
                    <a:pt x="851001" y="303387"/>
                  </a:lnTo>
                  <a:lnTo>
                    <a:pt x="750883" y="303919"/>
                  </a:lnTo>
                  <a:lnTo>
                    <a:pt x="700824" y="304711"/>
                  </a:lnTo>
                  <a:lnTo>
                    <a:pt x="650765" y="305966"/>
                  </a:lnTo>
                  <a:lnTo>
                    <a:pt x="551050" y="309729"/>
                  </a:lnTo>
                  <a:lnTo>
                    <a:pt x="501320" y="312075"/>
                  </a:lnTo>
                  <a:lnTo>
                    <a:pt x="401642" y="317697"/>
                  </a:lnTo>
                  <a:lnTo>
                    <a:pt x="0" y="344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20176" y="7632525"/>
              <a:ext cx="2468245" cy="2468245"/>
            </a:xfrm>
            <a:custGeom>
              <a:avLst/>
              <a:gdLst/>
              <a:ahLst/>
              <a:cxnLst/>
              <a:rect l="l" t="t" r="r" b="b"/>
              <a:pathLst>
                <a:path w="2468244" h="2468245">
                  <a:moveTo>
                    <a:pt x="1233911" y="2467821"/>
                  </a:moveTo>
                  <a:lnTo>
                    <a:pt x="1185460" y="2466887"/>
                  </a:lnTo>
                  <a:lnTo>
                    <a:pt x="1137481" y="2464109"/>
                  </a:lnTo>
                  <a:lnTo>
                    <a:pt x="1090011" y="2459520"/>
                  </a:lnTo>
                  <a:lnTo>
                    <a:pt x="1043082" y="2453154"/>
                  </a:lnTo>
                  <a:lnTo>
                    <a:pt x="996729" y="2445047"/>
                  </a:lnTo>
                  <a:lnTo>
                    <a:pt x="950986" y="2435233"/>
                  </a:lnTo>
                  <a:lnTo>
                    <a:pt x="905888" y="2423745"/>
                  </a:lnTo>
                  <a:lnTo>
                    <a:pt x="861469" y="2410618"/>
                  </a:lnTo>
                  <a:lnTo>
                    <a:pt x="817764" y="2395886"/>
                  </a:lnTo>
                  <a:lnTo>
                    <a:pt x="774805" y="2379584"/>
                  </a:lnTo>
                  <a:lnTo>
                    <a:pt x="732629" y="2361745"/>
                  </a:lnTo>
                  <a:lnTo>
                    <a:pt x="691268" y="2342405"/>
                  </a:lnTo>
                  <a:lnTo>
                    <a:pt x="650758" y="2321597"/>
                  </a:lnTo>
                  <a:lnTo>
                    <a:pt x="611132" y="2299356"/>
                  </a:lnTo>
                  <a:lnTo>
                    <a:pt x="572426" y="2275716"/>
                  </a:lnTo>
                  <a:lnTo>
                    <a:pt x="534672" y="2250711"/>
                  </a:lnTo>
                  <a:lnTo>
                    <a:pt x="497906" y="2224376"/>
                  </a:lnTo>
                  <a:lnTo>
                    <a:pt x="462162" y="2196745"/>
                  </a:lnTo>
                  <a:lnTo>
                    <a:pt x="427474" y="2167852"/>
                  </a:lnTo>
                  <a:lnTo>
                    <a:pt x="393877" y="2137731"/>
                  </a:lnTo>
                  <a:lnTo>
                    <a:pt x="361404" y="2106417"/>
                  </a:lnTo>
                  <a:lnTo>
                    <a:pt x="330090" y="2073944"/>
                  </a:lnTo>
                  <a:lnTo>
                    <a:pt x="299969" y="2040347"/>
                  </a:lnTo>
                  <a:lnTo>
                    <a:pt x="271076" y="2005659"/>
                  </a:lnTo>
                  <a:lnTo>
                    <a:pt x="243445" y="1969915"/>
                  </a:lnTo>
                  <a:lnTo>
                    <a:pt x="217109" y="1933149"/>
                  </a:lnTo>
                  <a:lnTo>
                    <a:pt x="192105" y="1895395"/>
                  </a:lnTo>
                  <a:lnTo>
                    <a:pt x="168465" y="1856689"/>
                  </a:lnTo>
                  <a:lnTo>
                    <a:pt x="146224" y="1817063"/>
                  </a:lnTo>
                  <a:lnTo>
                    <a:pt x="125416" y="1776553"/>
                  </a:lnTo>
                  <a:lnTo>
                    <a:pt x="106075" y="1735193"/>
                  </a:lnTo>
                  <a:lnTo>
                    <a:pt x="88237" y="1693016"/>
                  </a:lnTo>
                  <a:lnTo>
                    <a:pt x="71935" y="1650058"/>
                  </a:lnTo>
                  <a:lnTo>
                    <a:pt x="57203" y="1606352"/>
                  </a:lnTo>
                  <a:lnTo>
                    <a:pt x="44076" y="1561933"/>
                  </a:lnTo>
                  <a:lnTo>
                    <a:pt x="32588" y="1516835"/>
                  </a:lnTo>
                  <a:lnTo>
                    <a:pt x="22773" y="1471092"/>
                  </a:lnTo>
                  <a:lnTo>
                    <a:pt x="14666" y="1424739"/>
                  </a:lnTo>
                  <a:lnTo>
                    <a:pt x="8301" y="1377810"/>
                  </a:lnTo>
                  <a:lnTo>
                    <a:pt x="3712" y="1330340"/>
                  </a:lnTo>
                  <a:lnTo>
                    <a:pt x="933" y="1282362"/>
                  </a:lnTo>
                  <a:lnTo>
                    <a:pt x="0" y="1233910"/>
                  </a:lnTo>
                  <a:lnTo>
                    <a:pt x="933" y="1185459"/>
                  </a:lnTo>
                  <a:lnTo>
                    <a:pt x="3712" y="1137481"/>
                  </a:lnTo>
                  <a:lnTo>
                    <a:pt x="8301" y="1090010"/>
                  </a:lnTo>
                  <a:lnTo>
                    <a:pt x="14666" y="1043081"/>
                  </a:lnTo>
                  <a:lnTo>
                    <a:pt x="22773" y="996728"/>
                  </a:lnTo>
                  <a:lnTo>
                    <a:pt x="32588" y="950986"/>
                  </a:lnTo>
                  <a:lnTo>
                    <a:pt x="44076" y="905888"/>
                  </a:lnTo>
                  <a:lnTo>
                    <a:pt x="57203" y="861469"/>
                  </a:lnTo>
                  <a:lnTo>
                    <a:pt x="71935" y="817763"/>
                  </a:lnTo>
                  <a:lnTo>
                    <a:pt x="88237" y="774805"/>
                  </a:lnTo>
                  <a:lnTo>
                    <a:pt x="106075" y="732628"/>
                  </a:lnTo>
                  <a:lnTo>
                    <a:pt x="125416" y="691268"/>
                  </a:lnTo>
                  <a:lnTo>
                    <a:pt x="146224" y="650757"/>
                  </a:lnTo>
                  <a:lnTo>
                    <a:pt x="168465" y="611132"/>
                  </a:lnTo>
                  <a:lnTo>
                    <a:pt x="192105" y="572425"/>
                  </a:lnTo>
                  <a:lnTo>
                    <a:pt x="217109" y="534672"/>
                  </a:lnTo>
                  <a:lnTo>
                    <a:pt x="243445" y="497906"/>
                  </a:lnTo>
                  <a:lnTo>
                    <a:pt x="271076" y="462162"/>
                  </a:lnTo>
                  <a:lnTo>
                    <a:pt x="299969" y="427474"/>
                  </a:lnTo>
                  <a:lnTo>
                    <a:pt x="330090" y="393877"/>
                  </a:lnTo>
                  <a:lnTo>
                    <a:pt x="361404" y="361404"/>
                  </a:lnTo>
                  <a:lnTo>
                    <a:pt x="393877" y="330090"/>
                  </a:lnTo>
                  <a:lnTo>
                    <a:pt x="427474" y="299969"/>
                  </a:lnTo>
                  <a:lnTo>
                    <a:pt x="462162" y="271076"/>
                  </a:lnTo>
                  <a:lnTo>
                    <a:pt x="497906" y="243445"/>
                  </a:lnTo>
                  <a:lnTo>
                    <a:pt x="534672" y="217109"/>
                  </a:lnTo>
                  <a:lnTo>
                    <a:pt x="572426" y="192105"/>
                  </a:lnTo>
                  <a:lnTo>
                    <a:pt x="611132" y="168465"/>
                  </a:lnTo>
                  <a:lnTo>
                    <a:pt x="650758" y="146223"/>
                  </a:lnTo>
                  <a:lnTo>
                    <a:pt x="691268" y="125416"/>
                  </a:lnTo>
                  <a:lnTo>
                    <a:pt x="732629" y="106075"/>
                  </a:lnTo>
                  <a:lnTo>
                    <a:pt x="774805" y="88237"/>
                  </a:lnTo>
                  <a:lnTo>
                    <a:pt x="817764" y="71935"/>
                  </a:lnTo>
                  <a:lnTo>
                    <a:pt x="861469" y="57203"/>
                  </a:lnTo>
                  <a:lnTo>
                    <a:pt x="905888" y="44076"/>
                  </a:lnTo>
                  <a:lnTo>
                    <a:pt x="950986" y="32588"/>
                  </a:lnTo>
                  <a:lnTo>
                    <a:pt x="996729" y="22773"/>
                  </a:lnTo>
                  <a:lnTo>
                    <a:pt x="1043082" y="14666"/>
                  </a:lnTo>
                  <a:lnTo>
                    <a:pt x="1090011" y="8301"/>
                  </a:lnTo>
                  <a:lnTo>
                    <a:pt x="1137481" y="3712"/>
                  </a:lnTo>
                  <a:lnTo>
                    <a:pt x="1185460" y="933"/>
                  </a:lnTo>
                  <a:lnTo>
                    <a:pt x="1233911" y="0"/>
                  </a:lnTo>
                  <a:lnTo>
                    <a:pt x="1282362" y="933"/>
                  </a:lnTo>
                  <a:lnTo>
                    <a:pt x="1330340" y="3712"/>
                  </a:lnTo>
                  <a:lnTo>
                    <a:pt x="1377811" y="8301"/>
                  </a:lnTo>
                  <a:lnTo>
                    <a:pt x="1424740" y="14666"/>
                  </a:lnTo>
                  <a:lnTo>
                    <a:pt x="1471093" y="22773"/>
                  </a:lnTo>
                  <a:lnTo>
                    <a:pt x="1516835" y="32588"/>
                  </a:lnTo>
                  <a:lnTo>
                    <a:pt x="1561933" y="44076"/>
                  </a:lnTo>
                  <a:lnTo>
                    <a:pt x="1606352" y="57203"/>
                  </a:lnTo>
                  <a:lnTo>
                    <a:pt x="1650058" y="71935"/>
                  </a:lnTo>
                  <a:lnTo>
                    <a:pt x="1693017" y="88237"/>
                  </a:lnTo>
                  <a:lnTo>
                    <a:pt x="1735193" y="106075"/>
                  </a:lnTo>
                  <a:lnTo>
                    <a:pt x="1776554" y="125416"/>
                  </a:lnTo>
                  <a:lnTo>
                    <a:pt x="1817064" y="146223"/>
                  </a:lnTo>
                  <a:lnTo>
                    <a:pt x="1856689" y="168465"/>
                  </a:lnTo>
                  <a:lnTo>
                    <a:pt x="1895396" y="192105"/>
                  </a:lnTo>
                  <a:lnTo>
                    <a:pt x="1933149" y="217109"/>
                  </a:lnTo>
                  <a:lnTo>
                    <a:pt x="1969915" y="243445"/>
                  </a:lnTo>
                  <a:lnTo>
                    <a:pt x="2005659" y="271076"/>
                  </a:lnTo>
                  <a:lnTo>
                    <a:pt x="2040347" y="299969"/>
                  </a:lnTo>
                  <a:lnTo>
                    <a:pt x="2073945" y="330090"/>
                  </a:lnTo>
                  <a:lnTo>
                    <a:pt x="2106417" y="361404"/>
                  </a:lnTo>
                  <a:lnTo>
                    <a:pt x="2137731" y="393877"/>
                  </a:lnTo>
                  <a:lnTo>
                    <a:pt x="2167852" y="427474"/>
                  </a:lnTo>
                  <a:lnTo>
                    <a:pt x="2196745" y="462162"/>
                  </a:lnTo>
                  <a:lnTo>
                    <a:pt x="2224376" y="497906"/>
                  </a:lnTo>
                  <a:lnTo>
                    <a:pt x="2250712" y="534672"/>
                  </a:lnTo>
                  <a:lnTo>
                    <a:pt x="2275716" y="572425"/>
                  </a:lnTo>
                  <a:lnTo>
                    <a:pt x="2299356" y="611132"/>
                  </a:lnTo>
                  <a:lnTo>
                    <a:pt x="2321597" y="650757"/>
                  </a:lnTo>
                  <a:lnTo>
                    <a:pt x="2342405" y="691268"/>
                  </a:lnTo>
                  <a:lnTo>
                    <a:pt x="2361745" y="732628"/>
                  </a:lnTo>
                  <a:lnTo>
                    <a:pt x="2379584" y="774805"/>
                  </a:lnTo>
                  <a:lnTo>
                    <a:pt x="2395886" y="817763"/>
                  </a:lnTo>
                  <a:lnTo>
                    <a:pt x="2410618" y="861469"/>
                  </a:lnTo>
                  <a:lnTo>
                    <a:pt x="2423745" y="905888"/>
                  </a:lnTo>
                  <a:lnTo>
                    <a:pt x="2435233" y="950986"/>
                  </a:lnTo>
                  <a:lnTo>
                    <a:pt x="2445047" y="996728"/>
                  </a:lnTo>
                  <a:lnTo>
                    <a:pt x="2453154" y="1043081"/>
                  </a:lnTo>
                  <a:lnTo>
                    <a:pt x="2459520" y="1090010"/>
                  </a:lnTo>
                  <a:lnTo>
                    <a:pt x="2464109" y="1137481"/>
                  </a:lnTo>
                  <a:lnTo>
                    <a:pt x="2466887" y="1185459"/>
                  </a:lnTo>
                  <a:lnTo>
                    <a:pt x="2467821" y="1233910"/>
                  </a:lnTo>
                  <a:lnTo>
                    <a:pt x="2466887" y="1282362"/>
                  </a:lnTo>
                  <a:lnTo>
                    <a:pt x="2464109" y="1330340"/>
                  </a:lnTo>
                  <a:lnTo>
                    <a:pt x="2459520" y="1377810"/>
                  </a:lnTo>
                  <a:lnTo>
                    <a:pt x="2453154" y="1424739"/>
                  </a:lnTo>
                  <a:lnTo>
                    <a:pt x="2445047" y="1471092"/>
                  </a:lnTo>
                  <a:lnTo>
                    <a:pt x="2435233" y="1516835"/>
                  </a:lnTo>
                  <a:lnTo>
                    <a:pt x="2423745" y="1561933"/>
                  </a:lnTo>
                  <a:lnTo>
                    <a:pt x="2410618" y="1606352"/>
                  </a:lnTo>
                  <a:lnTo>
                    <a:pt x="2395886" y="1650058"/>
                  </a:lnTo>
                  <a:lnTo>
                    <a:pt x="2379584" y="1693016"/>
                  </a:lnTo>
                  <a:lnTo>
                    <a:pt x="2361745" y="1735193"/>
                  </a:lnTo>
                  <a:lnTo>
                    <a:pt x="2342405" y="1776553"/>
                  </a:lnTo>
                  <a:lnTo>
                    <a:pt x="2321597" y="1817063"/>
                  </a:lnTo>
                  <a:lnTo>
                    <a:pt x="2299356" y="1856689"/>
                  </a:lnTo>
                  <a:lnTo>
                    <a:pt x="2275716" y="1895395"/>
                  </a:lnTo>
                  <a:lnTo>
                    <a:pt x="2250712" y="1933149"/>
                  </a:lnTo>
                  <a:lnTo>
                    <a:pt x="2224376" y="1969915"/>
                  </a:lnTo>
                  <a:lnTo>
                    <a:pt x="2196745" y="2005659"/>
                  </a:lnTo>
                  <a:lnTo>
                    <a:pt x="2167852" y="2040347"/>
                  </a:lnTo>
                  <a:lnTo>
                    <a:pt x="2137731" y="2073944"/>
                  </a:lnTo>
                  <a:lnTo>
                    <a:pt x="2106417" y="2106417"/>
                  </a:lnTo>
                  <a:lnTo>
                    <a:pt x="2073945" y="2137731"/>
                  </a:lnTo>
                  <a:lnTo>
                    <a:pt x="2040347" y="2167852"/>
                  </a:lnTo>
                  <a:lnTo>
                    <a:pt x="2005659" y="2196745"/>
                  </a:lnTo>
                  <a:lnTo>
                    <a:pt x="1969915" y="2224376"/>
                  </a:lnTo>
                  <a:lnTo>
                    <a:pt x="1933149" y="2250711"/>
                  </a:lnTo>
                  <a:lnTo>
                    <a:pt x="1895396" y="2275716"/>
                  </a:lnTo>
                  <a:lnTo>
                    <a:pt x="1856689" y="2299356"/>
                  </a:lnTo>
                  <a:lnTo>
                    <a:pt x="1817064" y="2321597"/>
                  </a:lnTo>
                  <a:lnTo>
                    <a:pt x="1776554" y="2342405"/>
                  </a:lnTo>
                  <a:lnTo>
                    <a:pt x="1735193" y="2361745"/>
                  </a:lnTo>
                  <a:lnTo>
                    <a:pt x="1693017" y="2379584"/>
                  </a:lnTo>
                  <a:lnTo>
                    <a:pt x="1650058" y="2395886"/>
                  </a:lnTo>
                  <a:lnTo>
                    <a:pt x="1606352" y="2410618"/>
                  </a:lnTo>
                  <a:lnTo>
                    <a:pt x="1561933" y="2423745"/>
                  </a:lnTo>
                  <a:lnTo>
                    <a:pt x="1516835" y="2435233"/>
                  </a:lnTo>
                  <a:lnTo>
                    <a:pt x="1471093" y="2445047"/>
                  </a:lnTo>
                  <a:lnTo>
                    <a:pt x="1424740" y="2453154"/>
                  </a:lnTo>
                  <a:lnTo>
                    <a:pt x="1377811" y="2459520"/>
                  </a:lnTo>
                  <a:lnTo>
                    <a:pt x="1330340" y="2464109"/>
                  </a:lnTo>
                  <a:lnTo>
                    <a:pt x="1282362" y="2466887"/>
                  </a:lnTo>
                  <a:lnTo>
                    <a:pt x="1233911" y="2467821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25617" y="937290"/>
            <a:ext cx="676465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-100" dirty="0">
                <a:solidFill>
                  <a:srgbClr val="FFFFFF"/>
                </a:solidFill>
                <a:latin typeface="SimSun"/>
                <a:cs typeface="SimSun"/>
              </a:rPr>
              <a:t>P</a:t>
            </a:r>
            <a:r>
              <a:rPr sz="6700" spc="-76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6700" spc="-11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6700" spc="-40" dirty="0">
                <a:solidFill>
                  <a:srgbClr val="FFFFFF"/>
                </a:solidFill>
                <a:latin typeface="SimSun"/>
                <a:cs typeface="SimSun"/>
              </a:rPr>
              <a:t>b</a:t>
            </a:r>
            <a:r>
              <a:rPr sz="6700" spc="-1650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6700" spc="-40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700" spc="2020" dirty="0">
                <a:solidFill>
                  <a:srgbClr val="FFFFFF"/>
                </a:solidFill>
                <a:latin typeface="SimSun"/>
                <a:cs typeface="SimSun"/>
              </a:rPr>
              <a:t>m</a:t>
            </a:r>
            <a:r>
              <a:rPr sz="6700" spc="-168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6700" spc="-30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6700" spc="-152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700" spc="-28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6700" spc="-152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700" spc="-40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700" spc="2014" dirty="0">
                <a:solidFill>
                  <a:srgbClr val="FFFFFF"/>
                </a:solidFill>
                <a:latin typeface="SimSun"/>
                <a:cs typeface="SimSun"/>
              </a:rPr>
              <a:t>m</a:t>
            </a:r>
            <a:r>
              <a:rPr sz="6700" spc="-40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6700" spc="315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6700" spc="-152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6700" spc="-1260" dirty="0">
                <a:solidFill>
                  <a:srgbClr val="FFFFFF"/>
                </a:solidFill>
                <a:latin typeface="SimSun"/>
                <a:cs typeface="SimSun"/>
              </a:rPr>
              <a:t>-</a:t>
            </a:r>
            <a:endParaRPr sz="67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249" y="315682"/>
            <a:ext cx="17487900" cy="9544050"/>
            <a:chOff x="400249" y="315682"/>
            <a:chExt cx="17487900" cy="9544050"/>
          </a:xfrm>
        </p:grpSpPr>
        <p:sp>
          <p:nvSpPr>
            <p:cNvPr id="3" name="object 3"/>
            <p:cNvSpPr/>
            <p:nvPr/>
          </p:nvSpPr>
          <p:spPr>
            <a:xfrm>
              <a:off x="400249" y="315682"/>
              <a:ext cx="17487900" cy="9544050"/>
            </a:xfrm>
            <a:custGeom>
              <a:avLst/>
              <a:gdLst/>
              <a:ahLst/>
              <a:cxnLst/>
              <a:rect l="l" t="t" r="r" b="b"/>
              <a:pathLst>
                <a:path w="17487900" h="9544050">
                  <a:moveTo>
                    <a:pt x="17487500" y="9543684"/>
                  </a:moveTo>
                  <a:lnTo>
                    <a:pt x="0" y="9543684"/>
                  </a:lnTo>
                  <a:lnTo>
                    <a:pt x="0" y="0"/>
                  </a:lnTo>
                  <a:lnTo>
                    <a:pt x="17487500" y="0"/>
                  </a:lnTo>
                  <a:lnTo>
                    <a:pt x="17487500" y="9543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2146" y="765914"/>
              <a:ext cx="7229474" cy="8753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33" y="2901347"/>
              <a:ext cx="7943849" cy="6353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1890" y="1133410"/>
            <a:ext cx="706120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55" dirty="0">
                <a:solidFill>
                  <a:srgbClr val="414852"/>
                </a:solidFill>
              </a:rPr>
              <a:t>B</a:t>
            </a:r>
            <a:r>
              <a:rPr sz="5900" spc="-250" dirty="0">
                <a:solidFill>
                  <a:srgbClr val="414852"/>
                </a:solidFill>
              </a:rPr>
              <a:t>a</a:t>
            </a:r>
            <a:r>
              <a:rPr sz="5900" spc="-625" dirty="0">
                <a:solidFill>
                  <a:srgbClr val="414852"/>
                </a:solidFill>
              </a:rPr>
              <a:t>s</a:t>
            </a:r>
            <a:r>
              <a:rPr sz="5900" spc="-355" dirty="0">
                <a:solidFill>
                  <a:srgbClr val="414852"/>
                </a:solidFill>
              </a:rPr>
              <a:t>e</a:t>
            </a:r>
            <a:r>
              <a:rPr sz="5900" dirty="0">
                <a:solidFill>
                  <a:srgbClr val="414852"/>
                </a:solidFill>
              </a:rPr>
              <a:t>d</a:t>
            </a:r>
            <a:r>
              <a:rPr sz="5900" spc="-1480" dirty="0">
                <a:solidFill>
                  <a:srgbClr val="414852"/>
                </a:solidFill>
              </a:rPr>
              <a:t> </a:t>
            </a:r>
            <a:r>
              <a:rPr sz="5900" spc="-95" dirty="0">
                <a:solidFill>
                  <a:srgbClr val="414852"/>
                </a:solidFill>
              </a:rPr>
              <a:t>o</a:t>
            </a:r>
            <a:r>
              <a:rPr sz="5900" spc="280" dirty="0">
                <a:solidFill>
                  <a:srgbClr val="414852"/>
                </a:solidFill>
              </a:rPr>
              <a:t>n</a:t>
            </a:r>
            <a:r>
              <a:rPr sz="5900" spc="-1480" dirty="0">
                <a:solidFill>
                  <a:srgbClr val="414852"/>
                </a:solidFill>
              </a:rPr>
              <a:t> </a:t>
            </a:r>
            <a:r>
              <a:rPr sz="5900" spc="-1345" dirty="0">
                <a:solidFill>
                  <a:srgbClr val="414852"/>
                </a:solidFill>
              </a:rPr>
              <a:t>t</a:t>
            </a:r>
            <a:r>
              <a:rPr sz="5900" spc="160" dirty="0">
                <a:solidFill>
                  <a:srgbClr val="414852"/>
                </a:solidFill>
              </a:rPr>
              <a:t>h</a:t>
            </a:r>
            <a:r>
              <a:rPr sz="5900" spc="-350" dirty="0">
                <a:solidFill>
                  <a:srgbClr val="414852"/>
                </a:solidFill>
              </a:rPr>
              <a:t>e</a:t>
            </a:r>
            <a:r>
              <a:rPr sz="5900" spc="-1480" dirty="0">
                <a:solidFill>
                  <a:srgbClr val="414852"/>
                </a:solidFill>
              </a:rPr>
              <a:t> </a:t>
            </a:r>
            <a:r>
              <a:rPr sz="5900" spc="-5" dirty="0">
                <a:solidFill>
                  <a:srgbClr val="414852"/>
                </a:solidFill>
              </a:rPr>
              <a:t>d</a:t>
            </a:r>
            <a:r>
              <a:rPr sz="5900" spc="-250" dirty="0">
                <a:solidFill>
                  <a:srgbClr val="414852"/>
                </a:solidFill>
              </a:rPr>
              <a:t>a</a:t>
            </a:r>
            <a:r>
              <a:rPr sz="5900" spc="-1345" dirty="0">
                <a:solidFill>
                  <a:srgbClr val="414852"/>
                </a:solidFill>
              </a:rPr>
              <a:t>t</a:t>
            </a:r>
            <a:r>
              <a:rPr sz="5900" spc="-245" dirty="0">
                <a:solidFill>
                  <a:srgbClr val="414852"/>
                </a:solidFill>
              </a:rPr>
              <a:t>a</a:t>
            </a:r>
            <a:r>
              <a:rPr sz="5900" spc="-1480" dirty="0">
                <a:solidFill>
                  <a:srgbClr val="414852"/>
                </a:solidFill>
              </a:rPr>
              <a:t> </a:t>
            </a:r>
            <a:r>
              <a:rPr sz="5900" spc="-280" dirty="0">
                <a:solidFill>
                  <a:srgbClr val="414852"/>
                </a:solidFill>
              </a:rPr>
              <a:t>g</a:t>
            </a:r>
            <a:r>
              <a:rPr sz="5900" spc="-1370" dirty="0">
                <a:solidFill>
                  <a:srgbClr val="414852"/>
                </a:solidFill>
              </a:rPr>
              <a:t>i</a:t>
            </a:r>
            <a:r>
              <a:rPr sz="5900" spc="-555" dirty="0">
                <a:solidFill>
                  <a:srgbClr val="414852"/>
                </a:solidFill>
              </a:rPr>
              <a:t>v</a:t>
            </a:r>
            <a:r>
              <a:rPr sz="5900" spc="-355" dirty="0">
                <a:solidFill>
                  <a:srgbClr val="414852"/>
                </a:solidFill>
              </a:rPr>
              <a:t>e</a:t>
            </a:r>
            <a:r>
              <a:rPr sz="5900" spc="280" dirty="0">
                <a:solidFill>
                  <a:srgbClr val="414852"/>
                </a:solidFill>
              </a:rPr>
              <a:t>n</a:t>
            </a:r>
            <a:endParaRPr sz="5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9888220"/>
            <a:chOff x="0" y="0"/>
            <a:chExt cx="18288000" cy="9888220"/>
          </a:xfrm>
        </p:grpSpPr>
        <p:sp>
          <p:nvSpPr>
            <p:cNvPr id="3" name="object 3"/>
            <p:cNvSpPr/>
            <p:nvPr/>
          </p:nvSpPr>
          <p:spPr>
            <a:xfrm>
              <a:off x="376281" y="398788"/>
              <a:ext cx="17535525" cy="9489440"/>
            </a:xfrm>
            <a:custGeom>
              <a:avLst/>
              <a:gdLst/>
              <a:ahLst/>
              <a:cxnLst/>
              <a:rect l="l" t="t" r="r" b="b"/>
              <a:pathLst>
                <a:path w="17535525" h="9489440">
                  <a:moveTo>
                    <a:pt x="0" y="0"/>
                  </a:moveTo>
                  <a:lnTo>
                    <a:pt x="17535436" y="0"/>
                  </a:lnTo>
                  <a:lnTo>
                    <a:pt x="17535436" y="9489423"/>
                  </a:lnTo>
                  <a:lnTo>
                    <a:pt x="0" y="948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964182" y="786955"/>
                  </a:moveTo>
                  <a:lnTo>
                    <a:pt x="1963242" y="738505"/>
                  </a:lnTo>
                  <a:lnTo>
                    <a:pt x="1960460" y="690524"/>
                  </a:lnTo>
                  <a:lnTo>
                    <a:pt x="1955876" y="643051"/>
                  </a:lnTo>
                  <a:lnTo>
                    <a:pt x="1949513" y="596125"/>
                  </a:lnTo>
                  <a:lnTo>
                    <a:pt x="1941398" y="549770"/>
                  </a:lnTo>
                  <a:lnTo>
                    <a:pt x="1931593" y="504024"/>
                  </a:lnTo>
                  <a:lnTo>
                    <a:pt x="1920100" y="458927"/>
                  </a:lnTo>
                  <a:lnTo>
                    <a:pt x="1906968" y="414515"/>
                  </a:lnTo>
                  <a:lnTo>
                    <a:pt x="1892236" y="370801"/>
                  </a:lnTo>
                  <a:lnTo>
                    <a:pt x="1875942" y="327850"/>
                  </a:lnTo>
                  <a:lnTo>
                    <a:pt x="1858098" y="285673"/>
                  </a:lnTo>
                  <a:lnTo>
                    <a:pt x="1838756" y="244309"/>
                  </a:lnTo>
                  <a:lnTo>
                    <a:pt x="1817954" y="203796"/>
                  </a:lnTo>
                  <a:lnTo>
                    <a:pt x="1795716" y="164172"/>
                  </a:lnTo>
                  <a:lnTo>
                    <a:pt x="1772069" y="125463"/>
                  </a:lnTo>
                  <a:lnTo>
                    <a:pt x="1747062" y="87718"/>
                  </a:lnTo>
                  <a:lnTo>
                    <a:pt x="1720735" y="50952"/>
                  </a:lnTo>
                  <a:lnTo>
                    <a:pt x="1693100" y="15201"/>
                  </a:lnTo>
                  <a:lnTo>
                    <a:pt x="1680425" y="0"/>
                  </a:lnTo>
                  <a:lnTo>
                    <a:pt x="0" y="0"/>
                  </a:lnTo>
                  <a:lnTo>
                    <a:pt x="0" y="1781530"/>
                  </a:lnTo>
                  <a:lnTo>
                    <a:pt x="31026" y="1803755"/>
                  </a:lnTo>
                  <a:lnTo>
                    <a:pt x="68783" y="1828761"/>
                  </a:lnTo>
                  <a:lnTo>
                    <a:pt x="107492" y="1852396"/>
                  </a:lnTo>
                  <a:lnTo>
                    <a:pt x="147116" y="1874634"/>
                  </a:lnTo>
                  <a:lnTo>
                    <a:pt x="187617" y="1895449"/>
                  </a:lnTo>
                  <a:lnTo>
                    <a:pt x="228981" y="1914791"/>
                  </a:lnTo>
                  <a:lnTo>
                    <a:pt x="271157" y="1932622"/>
                  </a:lnTo>
                  <a:lnTo>
                    <a:pt x="314121" y="1948929"/>
                  </a:lnTo>
                  <a:lnTo>
                    <a:pt x="357822" y="1963661"/>
                  </a:lnTo>
                  <a:lnTo>
                    <a:pt x="402247" y="1976793"/>
                  </a:lnTo>
                  <a:lnTo>
                    <a:pt x="447344" y="1988273"/>
                  </a:lnTo>
                  <a:lnTo>
                    <a:pt x="493090" y="1998091"/>
                  </a:lnTo>
                  <a:lnTo>
                    <a:pt x="539432" y="2006193"/>
                  </a:lnTo>
                  <a:lnTo>
                    <a:pt x="586371" y="2012556"/>
                  </a:lnTo>
                  <a:lnTo>
                    <a:pt x="633831" y="2017153"/>
                  </a:lnTo>
                  <a:lnTo>
                    <a:pt x="681812" y="2019935"/>
                  </a:lnTo>
                  <a:lnTo>
                    <a:pt x="730262" y="2020862"/>
                  </a:lnTo>
                  <a:lnTo>
                    <a:pt x="778713" y="2019935"/>
                  </a:lnTo>
                  <a:lnTo>
                    <a:pt x="826693" y="2017153"/>
                  </a:lnTo>
                  <a:lnTo>
                    <a:pt x="874166" y="2012556"/>
                  </a:lnTo>
                  <a:lnTo>
                    <a:pt x="921092" y="2006193"/>
                  </a:lnTo>
                  <a:lnTo>
                    <a:pt x="967447" y="1998091"/>
                  </a:lnTo>
                  <a:lnTo>
                    <a:pt x="1013193" y="1988273"/>
                  </a:lnTo>
                  <a:lnTo>
                    <a:pt x="1058291" y="1976793"/>
                  </a:lnTo>
                  <a:lnTo>
                    <a:pt x="1102702" y="1963661"/>
                  </a:lnTo>
                  <a:lnTo>
                    <a:pt x="1146416" y="1948929"/>
                  </a:lnTo>
                  <a:lnTo>
                    <a:pt x="1189367" y="1932622"/>
                  </a:lnTo>
                  <a:lnTo>
                    <a:pt x="1231544" y="1914791"/>
                  </a:lnTo>
                  <a:lnTo>
                    <a:pt x="1272908" y="1895449"/>
                  </a:lnTo>
                  <a:lnTo>
                    <a:pt x="1313421" y="1874634"/>
                  </a:lnTo>
                  <a:lnTo>
                    <a:pt x="1353045" y="1852396"/>
                  </a:lnTo>
                  <a:lnTo>
                    <a:pt x="1391754" y="1828761"/>
                  </a:lnTo>
                  <a:lnTo>
                    <a:pt x="1429499" y="1803755"/>
                  </a:lnTo>
                  <a:lnTo>
                    <a:pt x="1466265" y="1777415"/>
                  </a:lnTo>
                  <a:lnTo>
                    <a:pt x="1502016" y="1749793"/>
                  </a:lnTo>
                  <a:lnTo>
                    <a:pt x="1536700" y="1720888"/>
                  </a:lnTo>
                  <a:lnTo>
                    <a:pt x="1570304" y="1690776"/>
                  </a:lnTo>
                  <a:lnTo>
                    <a:pt x="1602778" y="1659458"/>
                  </a:lnTo>
                  <a:lnTo>
                    <a:pt x="1634083" y="1626984"/>
                  </a:lnTo>
                  <a:lnTo>
                    <a:pt x="1664208" y="1593392"/>
                  </a:lnTo>
                  <a:lnTo>
                    <a:pt x="1693100" y="1558696"/>
                  </a:lnTo>
                  <a:lnTo>
                    <a:pt x="1720735" y="1522958"/>
                  </a:lnTo>
                  <a:lnTo>
                    <a:pt x="1747062" y="1486192"/>
                  </a:lnTo>
                  <a:lnTo>
                    <a:pt x="1772069" y="1448435"/>
                  </a:lnTo>
                  <a:lnTo>
                    <a:pt x="1795716" y="1409725"/>
                  </a:lnTo>
                  <a:lnTo>
                    <a:pt x="1817954" y="1370101"/>
                  </a:lnTo>
                  <a:lnTo>
                    <a:pt x="1838756" y="1329601"/>
                  </a:lnTo>
                  <a:lnTo>
                    <a:pt x="1858098" y="1288237"/>
                  </a:lnTo>
                  <a:lnTo>
                    <a:pt x="1875942" y="1246060"/>
                  </a:lnTo>
                  <a:lnTo>
                    <a:pt x="1892236" y="1203096"/>
                  </a:lnTo>
                  <a:lnTo>
                    <a:pt x="1906968" y="1159395"/>
                  </a:lnTo>
                  <a:lnTo>
                    <a:pt x="1920100" y="1114971"/>
                  </a:lnTo>
                  <a:lnTo>
                    <a:pt x="1931593" y="1069873"/>
                  </a:lnTo>
                  <a:lnTo>
                    <a:pt x="1941398" y="1024140"/>
                  </a:lnTo>
                  <a:lnTo>
                    <a:pt x="1949513" y="977785"/>
                  </a:lnTo>
                  <a:lnTo>
                    <a:pt x="1955876" y="930846"/>
                  </a:lnTo>
                  <a:lnTo>
                    <a:pt x="1960460" y="883386"/>
                  </a:lnTo>
                  <a:lnTo>
                    <a:pt x="1963242" y="835406"/>
                  </a:lnTo>
                  <a:lnTo>
                    <a:pt x="1964182" y="786955"/>
                  </a:lnTo>
                  <a:close/>
                </a:path>
                <a:path w="18288000" h="9258300">
                  <a:moveTo>
                    <a:pt x="18287988" y="7605852"/>
                  </a:moveTo>
                  <a:lnTo>
                    <a:pt x="18239448" y="7607249"/>
                  </a:lnTo>
                  <a:lnTo>
                    <a:pt x="18191645" y="7611402"/>
                  </a:lnTo>
                  <a:lnTo>
                    <a:pt x="18144643" y="7618235"/>
                  </a:lnTo>
                  <a:lnTo>
                    <a:pt x="18098554" y="7627671"/>
                  </a:lnTo>
                  <a:lnTo>
                    <a:pt x="18053419" y="7639621"/>
                  </a:lnTo>
                  <a:lnTo>
                    <a:pt x="18009350" y="7654010"/>
                  </a:lnTo>
                  <a:lnTo>
                    <a:pt x="17966386" y="7670774"/>
                  </a:lnTo>
                  <a:lnTo>
                    <a:pt x="17924641" y="7689824"/>
                  </a:lnTo>
                  <a:lnTo>
                    <a:pt x="17884178" y="7711084"/>
                  </a:lnTo>
                  <a:lnTo>
                    <a:pt x="17845062" y="7734478"/>
                  </a:lnTo>
                  <a:lnTo>
                    <a:pt x="17807394" y="7759928"/>
                  </a:lnTo>
                  <a:lnTo>
                    <a:pt x="17771237" y="7787360"/>
                  </a:lnTo>
                  <a:lnTo>
                    <a:pt x="17736668" y="7816685"/>
                  </a:lnTo>
                  <a:lnTo>
                    <a:pt x="17703762" y="7847838"/>
                  </a:lnTo>
                  <a:lnTo>
                    <a:pt x="17672609" y="7880744"/>
                  </a:lnTo>
                  <a:lnTo>
                    <a:pt x="17643285" y="7915313"/>
                  </a:lnTo>
                  <a:lnTo>
                    <a:pt x="17615853" y="7951470"/>
                  </a:lnTo>
                  <a:lnTo>
                    <a:pt x="17590402" y="7989138"/>
                  </a:lnTo>
                  <a:lnTo>
                    <a:pt x="17567009" y="8028254"/>
                  </a:lnTo>
                  <a:lnTo>
                    <a:pt x="17545749" y="8068716"/>
                  </a:lnTo>
                  <a:lnTo>
                    <a:pt x="17526699" y="8110461"/>
                  </a:lnTo>
                  <a:lnTo>
                    <a:pt x="17509935" y="8153413"/>
                  </a:lnTo>
                  <a:lnTo>
                    <a:pt x="17495546" y="8197494"/>
                  </a:lnTo>
                  <a:lnTo>
                    <a:pt x="17483595" y="8242630"/>
                  </a:lnTo>
                  <a:lnTo>
                    <a:pt x="17474159" y="8288718"/>
                  </a:lnTo>
                  <a:lnTo>
                    <a:pt x="17467326" y="8335708"/>
                  </a:lnTo>
                  <a:lnTo>
                    <a:pt x="17463173" y="8383524"/>
                  </a:lnTo>
                  <a:lnTo>
                    <a:pt x="17461776" y="8432076"/>
                  </a:lnTo>
                  <a:lnTo>
                    <a:pt x="17463173" y="8480615"/>
                  </a:lnTo>
                  <a:lnTo>
                    <a:pt x="17467326" y="8528431"/>
                  </a:lnTo>
                  <a:lnTo>
                    <a:pt x="17474159" y="8575421"/>
                  </a:lnTo>
                  <a:lnTo>
                    <a:pt x="17483595" y="8621509"/>
                  </a:lnTo>
                  <a:lnTo>
                    <a:pt x="17495546" y="8666645"/>
                  </a:lnTo>
                  <a:lnTo>
                    <a:pt x="17509935" y="8710727"/>
                  </a:lnTo>
                  <a:lnTo>
                    <a:pt x="17526699" y="8753678"/>
                  </a:lnTo>
                  <a:lnTo>
                    <a:pt x="17545749" y="8795423"/>
                  </a:lnTo>
                  <a:lnTo>
                    <a:pt x="17567009" y="8835885"/>
                  </a:lnTo>
                  <a:lnTo>
                    <a:pt x="17590402" y="8875001"/>
                  </a:lnTo>
                  <a:lnTo>
                    <a:pt x="17615853" y="8912669"/>
                  </a:lnTo>
                  <a:lnTo>
                    <a:pt x="17643285" y="8948826"/>
                  </a:lnTo>
                  <a:lnTo>
                    <a:pt x="17672609" y="8983396"/>
                  </a:lnTo>
                  <a:lnTo>
                    <a:pt x="17703762" y="9016301"/>
                  </a:lnTo>
                  <a:lnTo>
                    <a:pt x="17736668" y="9047455"/>
                  </a:lnTo>
                  <a:lnTo>
                    <a:pt x="17771237" y="9076779"/>
                  </a:lnTo>
                  <a:lnTo>
                    <a:pt x="17807394" y="9104211"/>
                  </a:lnTo>
                  <a:lnTo>
                    <a:pt x="17845062" y="9129662"/>
                  </a:lnTo>
                  <a:lnTo>
                    <a:pt x="17884178" y="9153055"/>
                  </a:lnTo>
                  <a:lnTo>
                    <a:pt x="17924641" y="9174315"/>
                  </a:lnTo>
                  <a:lnTo>
                    <a:pt x="17966386" y="9193365"/>
                  </a:lnTo>
                  <a:lnTo>
                    <a:pt x="18009350" y="9210129"/>
                  </a:lnTo>
                  <a:lnTo>
                    <a:pt x="18053419" y="9224518"/>
                  </a:lnTo>
                  <a:lnTo>
                    <a:pt x="18098554" y="9236469"/>
                  </a:lnTo>
                  <a:lnTo>
                    <a:pt x="18144643" y="9245905"/>
                  </a:lnTo>
                  <a:lnTo>
                    <a:pt x="18191645" y="9252737"/>
                  </a:lnTo>
                  <a:lnTo>
                    <a:pt x="18239448" y="9256890"/>
                  </a:lnTo>
                  <a:lnTo>
                    <a:pt x="18287988" y="9258287"/>
                  </a:lnTo>
                  <a:lnTo>
                    <a:pt x="18287988" y="7605852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9073" y="4115663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603872" y="319074"/>
                  </a:moveTo>
                  <a:lnTo>
                    <a:pt x="600786" y="277291"/>
                  </a:lnTo>
                  <a:lnTo>
                    <a:pt x="591604" y="236410"/>
                  </a:lnTo>
                  <a:lnTo>
                    <a:pt x="576529" y="197319"/>
                  </a:lnTo>
                  <a:lnTo>
                    <a:pt x="555879" y="160870"/>
                  </a:lnTo>
                  <a:lnTo>
                    <a:pt x="530098" y="127838"/>
                  </a:lnTo>
                  <a:lnTo>
                    <a:pt x="499757" y="98945"/>
                  </a:lnTo>
                  <a:lnTo>
                    <a:pt x="465505" y="74815"/>
                  </a:lnTo>
                  <a:lnTo>
                    <a:pt x="428078" y="55981"/>
                  </a:lnTo>
                  <a:lnTo>
                    <a:pt x="388302" y="42837"/>
                  </a:lnTo>
                  <a:lnTo>
                    <a:pt x="347014" y="35674"/>
                  </a:lnTo>
                  <a:lnTo>
                    <a:pt x="319100" y="34302"/>
                  </a:lnTo>
                  <a:lnTo>
                    <a:pt x="312115" y="34391"/>
                  </a:lnTo>
                  <a:lnTo>
                    <a:pt x="270421" y="38493"/>
                  </a:lnTo>
                  <a:lnTo>
                    <a:pt x="229781" y="48679"/>
                  </a:lnTo>
                  <a:lnTo>
                    <a:pt x="191071" y="64706"/>
                  </a:lnTo>
                  <a:lnTo>
                    <a:pt x="155130" y="86258"/>
                  </a:lnTo>
                  <a:lnTo>
                    <a:pt x="122745" y="112826"/>
                  </a:lnTo>
                  <a:lnTo>
                    <a:pt x="94615" y="143878"/>
                  </a:lnTo>
                  <a:lnTo>
                    <a:pt x="71335" y="178714"/>
                  </a:lnTo>
                  <a:lnTo>
                    <a:pt x="53416" y="216585"/>
                  </a:lnTo>
                  <a:lnTo>
                    <a:pt x="41262" y="256679"/>
                  </a:lnTo>
                  <a:lnTo>
                    <a:pt x="35115" y="298132"/>
                  </a:lnTo>
                  <a:lnTo>
                    <a:pt x="34340" y="319074"/>
                  </a:lnTo>
                  <a:lnTo>
                    <a:pt x="34429" y="326059"/>
                  </a:lnTo>
                  <a:lnTo>
                    <a:pt x="38531" y="367753"/>
                  </a:lnTo>
                  <a:lnTo>
                    <a:pt x="48717" y="408406"/>
                  </a:lnTo>
                  <a:lnTo>
                    <a:pt x="64744" y="447103"/>
                  </a:lnTo>
                  <a:lnTo>
                    <a:pt x="86283" y="483044"/>
                  </a:lnTo>
                  <a:lnTo>
                    <a:pt x="112864" y="515429"/>
                  </a:lnTo>
                  <a:lnTo>
                    <a:pt x="143903" y="543572"/>
                  </a:lnTo>
                  <a:lnTo>
                    <a:pt x="178739" y="566839"/>
                  </a:lnTo>
                  <a:lnTo>
                    <a:pt x="216623" y="584758"/>
                  </a:lnTo>
                  <a:lnTo>
                    <a:pt x="256705" y="596925"/>
                  </a:lnTo>
                  <a:lnTo>
                    <a:pt x="298157" y="603072"/>
                  </a:lnTo>
                  <a:lnTo>
                    <a:pt x="319100" y="603834"/>
                  </a:lnTo>
                  <a:lnTo>
                    <a:pt x="326097" y="603758"/>
                  </a:lnTo>
                  <a:lnTo>
                    <a:pt x="367792" y="599643"/>
                  </a:lnTo>
                  <a:lnTo>
                    <a:pt x="408432" y="589470"/>
                  </a:lnTo>
                  <a:lnTo>
                    <a:pt x="447141" y="573430"/>
                  </a:lnTo>
                  <a:lnTo>
                    <a:pt x="483082" y="551891"/>
                  </a:lnTo>
                  <a:lnTo>
                    <a:pt x="515467" y="525310"/>
                  </a:lnTo>
                  <a:lnTo>
                    <a:pt x="543598" y="494271"/>
                  </a:lnTo>
                  <a:lnTo>
                    <a:pt x="566877" y="459435"/>
                  </a:lnTo>
                  <a:lnTo>
                    <a:pt x="584796" y="421551"/>
                  </a:lnTo>
                  <a:lnTo>
                    <a:pt x="596950" y="381469"/>
                  </a:lnTo>
                  <a:lnTo>
                    <a:pt x="603097" y="340017"/>
                  </a:lnTo>
                  <a:lnTo>
                    <a:pt x="603872" y="319074"/>
                  </a:lnTo>
                  <a:close/>
                </a:path>
                <a:path w="638175" h="638175">
                  <a:moveTo>
                    <a:pt x="638175" y="319074"/>
                  </a:moveTo>
                  <a:lnTo>
                    <a:pt x="634707" y="271995"/>
                  </a:lnTo>
                  <a:lnTo>
                    <a:pt x="624649" y="227025"/>
                  </a:lnTo>
                  <a:lnTo>
                    <a:pt x="616305" y="205193"/>
                  </a:lnTo>
                  <a:lnTo>
                    <a:pt x="616305" y="319074"/>
                  </a:lnTo>
                  <a:lnTo>
                    <a:pt x="612406" y="367233"/>
                  </a:lnTo>
                  <a:lnTo>
                    <a:pt x="601129" y="412927"/>
                  </a:lnTo>
                  <a:lnTo>
                    <a:pt x="583082" y="455561"/>
                  </a:lnTo>
                  <a:lnTo>
                    <a:pt x="558888" y="494499"/>
                  </a:lnTo>
                  <a:lnTo>
                    <a:pt x="529158" y="529145"/>
                  </a:lnTo>
                  <a:lnTo>
                    <a:pt x="494512" y="558876"/>
                  </a:lnTo>
                  <a:lnTo>
                    <a:pt x="455561" y="583069"/>
                  </a:lnTo>
                  <a:lnTo>
                    <a:pt x="412927" y="601116"/>
                  </a:lnTo>
                  <a:lnTo>
                    <a:pt x="367233" y="612394"/>
                  </a:lnTo>
                  <a:lnTo>
                    <a:pt x="319074" y="616292"/>
                  </a:lnTo>
                  <a:lnTo>
                    <a:pt x="270941" y="612394"/>
                  </a:lnTo>
                  <a:lnTo>
                    <a:pt x="225247" y="601116"/>
                  </a:lnTo>
                  <a:lnTo>
                    <a:pt x="182626" y="583069"/>
                  </a:lnTo>
                  <a:lnTo>
                    <a:pt x="143675" y="558876"/>
                  </a:lnTo>
                  <a:lnTo>
                    <a:pt x="109029" y="529145"/>
                  </a:lnTo>
                  <a:lnTo>
                    <a:pt x="79298" y="494499"/>
                  </a:lnTo>
                  <a:lnTo>
                    <a:pt x="55105" y="455561"/>
                  </a:lnTo>
                  <a:lnTo>
                    <a:pt x="37058" y="412927"/>
                  </a:lnTo>
                  <a:lnTo>
                    <a:pt x="25768" y="367233"/>
                  </a:lnTo>
                  <a:lnTo>
                    <a:pt x="21869" y="319074"/>
                  </a:lnTo>
                  <a:lnTo>
                    <a:pt x="25768" y="270929"/>
                  </a:lnTo>
                  <a:lnTo>
                    <a:pt x="37058" y="225247"/>
                  </a:lnTo>
                  <a:lnTo>
                    <a:pt x="55105" y="182613"/>
                  </a:lnTo>
                  <a:lnTo>
                    <a:pt x="79298" y="143662"/>
                  </a:lnTo>
                  <a:lnTo>
                    <a:pt x="109029" y="109029"/>
                  </a:lnTo>
                  <a:lnTo>
                    <a:pt x="143675" y="79298"/>
                  </a:lnTo>
                  <a:lnTo>
                    <a:pt x="182613" y="55092"/>
                  </a:lnTo>
                  <a:lnTo>
                    <a:pt x="225247" y="37045"/>
                  </a:lnTo>
                  <a:lnTo>
                    <a:pt x="270941" y="25768"/>
                  </a:lnTo>
                  <a:lnTo>
                    <a:pt x="319074" y="21869"/>
                  </a:lnTo>
                  <a:lnTo>
                    <a:pt x="367233" y="25768"/>
                  </a:lnTo>
                  <a:lnTo>
                    <a:pt x="412927" y="37045"/>
                  </a:lnTo>
                  <a:lnTo>
                    <a:pt x="455561" y="55092"/>
                  </a:lnTo>
                  <a:lnTo>
                    <a:pt x="494512" y="79298"/>
                  </a:lnTo>
                  <a:lnTo>
                    <a:pt x="529170" y="109029"/>
                  </a:lnTo>
                  <a:lnTo>
                    <a:pt x="558901" y="143662"/>
                  </a:lnTo>
                  <a:lnTo>
                    <a:pt x="583095" y="182613"/>
                  </a:lnTo>
                  <a:lnTo>
                    <a:pt x="601141" y="225247"/>
                  </a:lnTo>
                  <a:lnTo>
                    <a:pt x="612419" y="270929"/>
                  </a:lnTo>
                  <a:lnTo>
                    <a:pt x="616305" y="319074"/>
                  </a:lnTo>
                  <a:lnTo>
                    <a:pt x="616305" y="205193"/>
                  </a:lnTo>
                  <a:lnTo>
                    <a:pt x="586701" y="145465"/>
                  </a:lnTo>
                  <a:lnTo>
                    <a:pt x="559816" y="109855"/>
                  </a:lnTo>
                  <a:lnTo>
                    <a:pt x="528320" y="78359"/>
                  </a:lnTo>
                  <a:lnTo>
                    <a:pt x="492709" y="51473"/>
                  </a:lnTo>
                  <a:lnTo>
                    <a:pt x="453478" y="29705"/>
                  </a:lnTo>
                  <a:lnTo>
                    <a:pt x="411137" y="13538"/>
                  </a:lnTo>
                  <a:lnTo>
                    <a:pt x="366166" y="3467"/>
                  </a:lnTo>
                  <a:lnTo>
                    <a:pt x="319074" y="0"/>
                  </a:lnTo>
                  <a:lnTo>
                    <a:pt x="271983" y="3467"/>
                  </a:lnTo>
                  <a:lnTo>
                    <a:pt x="227025" y="13538"/>
                  </a:lnTo>
                  <a:lnTo>
                    <a:pt x="184683" y="29705"/>
                  </a:lnTo>
                  <a:lnTo>
                    <a:pt x="145453" y="51473"/>
                  </a:lnTo>
                  <a:lnTo>
                    <a:pt x="109855" y="78359"/>
                  </a:lnTo>
                  <a:lnTo>
                    <a:pt x="78359" y="109855"/>
                  </a:lnTo>
                  <a:lnTo>
                    <a:pt x="51473" y="145465"/>
                  </a:lnTo>
                  <a:lnTo>
                    <a:pt x="29705" y="184683"/>
                  </a:lnTo>
                  <a:lnTo>
                    <a:pt x="13538" y="227025"/>
                  </a:lnTo>
                  <a:lnTo>
                    <a:pt x="3467" y="271995"/>
                  </a:lnTo>
                  <a:lnTo>
                    <a:pt x="0" y="319074"/>
                  </a:lnTo>
                  <a:lnTo>
                    <a:pt x="3467" y="366166"/>
                  </a:lnTo>
                  <a:lnTo>
                    <a:pt x="13538" y="411137"/>
                  </a:lnTo>
                  <a:lnTo>
                    <a:pt x="29705" y="453478"/>
                  </a:lnTo>
                  <a:lnTo>
                    <a:pt x="51473" y="492709"/>
                  </a:lnTo>
                  <a:lnTo>
                    <a:pt x="78359" y="528307"/>
                  </a:lnTo>
                  <a:lnTo>
                    <a:pt x="109855" y="559803"/>
                  </a:lnTo>
                  <a:lnTo>
                    <a:pt x="145453" y="586689"/>
                  </a:lnTo>
                  <a:lnTo>
                    <a:pt x="184683" y="608457"/>
                  </a:lnTo>
                  <a:lnTo>
                    <a:pt x="227025" y="624624"/>
                  </a:lnTo>
                  <a:lnTo>
                    <a:pt x="271983" y="634695"/>
                  </a:lnTo>
                  <a:lnTo>
                    <a:pt x="319074" y="638162"/>
                  </a:lnTo>
                  <a:lnTo>
                    <a:pt x="366179" y="634695"/>
                  </a:lnTo>
                  <a:lnTo>
                    <a:pt x="411137" y="624624"/>
                  </a:lnTo>
                  <a:lnTo>
                    <a:pt x="453491" y="608457"/>
                  </a:lnTo>
                  <a:lnTo>
                    <a:pt x="492721" y="586689"/>
                  </a:lnTo>
                  <a:lnTo>
                    <a:pt x="528320" y="559803"/>
                  </a:lnTo>
                  <a:lnTo>
                    <a:pt x="559816" y="528307"/>
                  </a:lnTo>
                  <a:lnTo>
                    <a:pt x="586701" y="492709"/>
                  </a:lnTo>
                  <a:lnTo>
                    <a:pt x="608482" y="453478"/>
                  </a:lnTo>
                  <a:lnTo>
                    <a:pt x="624649" y="411137"/>
                  </a:lnTo>
                  <a:lnTo>
                    <a:pt x="634707" y="366166"/>
                  </a:lnTo>
                  <a:lnTo>
                    <a:pt x="638175" y="319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6771" y="4243711"/>
              <a:ext cx="236854" cy="378460"/>
            </a:xfrm>
            <a:custGeom>
              <a:avLst/>
              <a:gdLst/>
              <a:ahLst/>
              <a:cxnLst/>
              <a:rect l="l" t="t" r="r" b="b"/>
              <a:pathLst>
                <a:path w="236855" h="378460">
                  <a:moveTo>
                    <a:pt x="235958" y="377978"/>
                  </a:moveTo>
                  <a:lnTo>
                    <a:pt x="4569" y="377250"/>
                  </a:lnTo>
                  <a:lnTo>
                    <a:pt x="4888" y="282194"/>
                  </a:lnTo>
                  <a:lnTo>
                    <a:pt x="34448" y="282283"/>
                  </a:lnTo>
                  <a:lnTo>
                    <a:pt x="41155" y="279456"/>
                  </a:lnTo>
                  <a:lnTo>
                    <a:pt x="49911" y="267995"/>
                  </a:lnTo>
                  <a:lnTo>
                    <a:pt x="52106" y="261824"/>
                  </a:lnTo>
                  <a:lnTo>
                    <a:pt x="52528" y="131891"/>
                  </a:lnTo>
                  <a:lnTo>
                    <a:pt x="0" y="131719"/>
                  </a:lnTo>
                  <a:lnTo>
                    <a:pt x="229" y="47154"/>
                  </a:lnTo>
                  <a:lnTo>
                    <a:pt x="40102" y="41200"/>
                  </a:lnTo>
                  <a:lnTo>
                    <a:pt x="71347" y="9572"/>
                  </a:lnTo>
                  <a:lnTo>
                    <a:pt x="71392" y="0"/>
                  </a:lnTo>
                  <a:lnTo>
                    <a:pt x="190048" y="408"/>
                  </a:lnTo>
                  <a:lnTo>
                    <a:pt x="189193" y="266540"/>
                  </a:lnTo>
                  <a:lnTo>
                    <a:pt x="236322" y="282902"/>
                  </a:lnTo>
                  <a:lnTo>
                    <a:pt x="235958" y="377978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221" y="5711149"/>
              <a:ext cx="666749" cy="6667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0218" y="727248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630897" y="333349"/>
                  </a:moveTo>
                  <a:lnTo>
                    <a:pt x="627684" y="289699"/>
                  </a:lnTo>
                  <a:lnTo>
                    <a:pt x="618096" y="246989"/>
                  </a:lnTo>
                  <a:lnTo>
                    <a:pt x="602335" y="206146"/>
                  </a:lnTo>
                  <a:lnTo>
                    <a:pt x="580758" y="168059"/>
                  </a:lnTo>
                  <a:lnTo>
                    <a:pt x="553834" y="133553"/>
                  </a:lnTo>
                  <a:lnTo>
                    <a:pt x="522122" y="103365"/>
                  </a:lnTo>
                  <a:lnTo>
                    <a:pt x="486333" y="78155"/>
                  </a:lnTo>
                  <a:lnTo>
                    <a:pt x="447243" y="58483"/>
                  </a:lnTo>
                  <a:lnTo>
                    <a:pt x="405676" y="44754"/>
                  </a:lnTo>
                  <a:lnTo>
                    <a:pt x="362546" y="37261"/>
                  </a:lnTo>
                  <a:lnTo>
                    <a:pt x="333387" y="35839"/>
                  </a:lnTo>
                  <a:lnTo>
                    <a:pt x="326085" y="35928"/>
                  </a:lnTo>
                  <a:lnTo>
                    <a:pt x="282524" y="40208"/>
                  </a:lnTo>
                  <a:lnTo>
                    <a:pt x="240055" y="50850"/>
                  </a:lnTo>
                  <a:lnTo>
                    <a:pt x="199618" y="67602"/>
                  </a:lnTo>
                  <a:lnTo>
                    <a:pt x="162064" y="90106"/>
                  </a:lnTo>
                  <a:lnTo>
                    <a:pt x="128231" y="117868"/>
                  </a:lnTo>
                  <a:lnTo>
                    <a:pt x="98831" y="150304"/>
                  </a:lnTo>
                  <a:lnTo>
                    <a:pt x="74523" y="186702"/>
                  </a:lnTo>
                  <a:lnTo>
                    <a:pt x="55803" y="226275"/>
                  </a:lnTo>
                  <a:lnTo>
                    <a:pt x="43091" y="268160"/>
                  </a:lnTo>
                  <a:lnTo>
                    <a:pt x="36677" y="311467"/>
                  </a:lnTo>
                  <a:lnTo>
                    <a:pt x="35864" y="333349"/>
                  </a:lnTo>
                  <a:lnTo>
                    <a:pt x="35953" y="340652"/>
                  </a:lnTo>
                  <a:lnTo>
                    <a:pt x="40246" y="384213"/>
                  </a:lnTo>
                  <a:lnTo>
                    <a:pt x="50888" y="426681"/>
                  </a:lnTo>
                  <a:lnTo>
                    <a:pt x="67640" y="467118"/>
                  </a:lnTo>
                  <a:lnTo>
                    <a:pt x="90144" y="504659"/>
                  </a:lnTo>
                  <a:lnTo>
                    <a:pt x="117906" y="538492"/>
                  </a:lnTo>
                  <a:lnTo>
                    <a:pt x="150342" y="567893"/>
                  </a:lnTo>
                  <a:lnTo>
                    <a:pt x="186740" y="592213"/>
                  </a:lnTo>
                  <a:lnTo>
                    <a:pt x="226314" y="610933"/>
                  </a:lnTo>
                  <a:lnTo>
                    <a:pt x="268198" y="623633"/>
                  </a:lnTo>
                  <a:lnTo>
                    <a:pt x="311505" y="630059"/>
                  </a:lnTo>
                  <a:lnTo>
                    <a:pt x="333387" y="630872"/>
                  </a:lnTo>
                  <a:lnTo>
                    <a:pt x="340690" y="630783"/>
                  </a:lnTo>
                  <a:lnTo>
                    <a:pt x="384251" y="626491"/>
                  </a:lnTo>
                  <a:lnTo>
                    <a:pt x="426707" y="615848"/>
                  </a:lnTo>
                  <a:lnTo>
                    <a:pt x="467144" y="599097"/>
                  </a:lnTo>
                  <a:lnTo>
                    <a:pt x="504698" y="576592"/>
                  </a:lnTo>
                  <a:lnTo>
                    <a:pt x="538530" y="548830"/>
                  </a:lnTo>
                  <a:lnTo>
                    <a:pt x="567931" y="516394"/>
                  </a:lnTo>
                  <a:lnTo>
                    <a:pt x="592251" y="479996"/>
                  </a:lnTo>
                  <a:lnTo>
                    <a:pt x="610971" y="440423"/>
                  </a:lnTo>
                  <a:lnTo>
                    <a:pt x="623671" y="398538"/>
                  </a:lnTo>
                  <a:lnTo>
                    <a:pt x="630097" y="355231"/>
                  </a:lnTo>
                  <a:lnTo>
                    <a:pt x="630897" y="333349"/>
                  </a:lnTo>
                  <a:close/>
                </a:path>
                <a:path w="666750" h="666750">
                  <a:moveTo>
                    <a:pt x="666750" y="333362"/>
                  </a:moveTo>
                  <a:lnTo>
                    <a:pt x="663130" y="284162"/>
                  </a:lnTo>
                  <a:lnTo>
                    <a:pt x="652602" y="237185"/>
                  </a:lnTo>
                  <a:lnTo>
                    <a:pt x="643902" y="214401"/>
                  </a:lnTo>
                  <a:lnTo>
                    <a:pt x="643902" y="333362"/>
                  </a:lnTo>
                  <a:lnTo>
                    <a:pt x="640524" y="379183"/>
                  </a:lnTo>
                  <a:lnTo>
                    <a:pt x="630732" y="422935"/>
                  </a:lnTo>
                  <a:lnTo>
                    <a:pt x="614997" y="464146"/>
                  </a:lnTo>
                  <a:lnTo>
                    <a:pt x="593801" y="502323"/>
                  </a:lnTo>
                  <a:lnTo>
                    <a:pt x="567639" y="536968"/>
                  </a:lnTo>
                  <a:lnTo>
                    <a:pt x="536994" y="567613"/>
                  </a:lnTo>
                  <a:lnTo>
                    <a:pt x="502335" y="593775"/>
                  </a:lnTo>
                  <a:lnTo>
                    <a:pt x="464159" y="614972"/>
                  </a:lnTo>
                  <a:lnTo>
                    <a:pt x="422948" y="630707"/>
                  </a:lnTo>
                  <a:lnTo>
                    <a:pt x="379183" y="640499"/>
                  </a:lnTo>
                  <a:lnTo>
                    <a:pt x="333362" y="643877"/>
                  </a:lnTo>
                  <a:lnTo>
                    <a:pt x="287540" y="640499"/>
                  </a:lnTo>
                  <a:lnTo>
                    <a:pt x="243789" y="630707"/>
                  </a:lnTo>
                  <a:lnTo>
                    <a:pt x="202577" y="614972"/>
                  </a:lnTo>
                  <a:lnTo>
                    <a:pt x="164414" y="593775"/>
                  </a:lnTo>
                  <a:lnTo>
                    <a:pt x="129755" y="567626"/>
                  </a:lnTo>
                  <a:lnTo>
                    <a:pt x="99110" y="536968"/>
                  </a:lnTo>
                  <a:lnTo>
                    <a:pt x="72948" y="502323"/>
                  </a:lnTo>
                  <a:lnTo>
                    <a:pt x="51752" y="464146"/>
                  </a:lnTo>
                  <a:lnTo>
                    <a:pt x="36017" y="422935"/>
                  </a:lnTo>
                  <a:lnTo>
                    <a:pt x="26225" y="379183"/>
                  </a:lnTo>
                  <a:lnTo>
                    <a:pt x="22847" y="333362"/>
                  </a:lnTo>
                  <a:lnTo>
                    <a:pt x="26225" y="287528"/>
                  </a:lnTo>
                  <a:lnTo>
                    <a:pt x="36017" y="243776"/>
                  </a:lnTo>
                  <a:lnTo>
                    <a:pt x="51752" y="202577"/>
                  </a:lnTo>
                  <a:lnTo>
                    <a:pt x="72948" y="164401"/>
                  </a:lnTo>
                  <a:lnTo>
                    <a:pt x="99110" y="129755"/>
                  </a:lnTo>
                  <a:lnTo>
                    <a:pt x="129755" y="99098"/>
                  </a:lnTo>
                  <a:lnTo>
                    <a:pt x="164414" y="72936"/>
                  </a:lnTo>
                  <a:lnTo>
                    <a:pt x="202577" y="51752"/>
                  </a:lnTo>
                  <a:lnTo>
                    <a:pt x="243789" y="36017"/>
                  </a:lnTo>
                  <a:lnTo>
                    <a:pt x="287540" y="26212"/>
                  </a:lnTo>
                  <a:lnTo>
                    <a:pt x="333362" y="22847"/>
                  </a:lnTo>
                  <a:lnTo>
                    <a:pt x="379183" y="26212"/>
                  </a:lnTo>
                  <a:lnTo>
                    <a:pt x="422948" y="36017"/>
                  </a:lnTo>
                  <a:lnTo>
                    <a:pt x="464159" y="51752"/>
                  </a:lnTo>
                  <a:lnTo>
                    <a:pt x="502335" y="72936"/>
                  </a:lnTo>
                  <a:lnTo>
                    <a:pt x="536981" y="99098"/>
                  </a:lnTo>
                  <a:lnTo>
                    <a:pt x="567639" y="129755"/>
                  </a:lnTo>
                  <a:lnTo>
                    <a:pt x="593801" y="164401"/>
                  </a:lnTo>
                  <a:lnTo>
                    <a:pt x="614997" y="202577"/>
                  </a:lnTo>
                  <a:lnTo>
                    <a:pt x="630732" y="243776"/>
                  </a:lnTo>
                  <a:lnTo>
                    <a:pt x="640524" y="287528"/>
                  </a:lnTo>
                  <a:lnTo>
                    <a:pt x="643902" y="333362"/>
                  </a:lnTo>
                  <a:lnTo>
                    <a:pt x="643902" y="214401"/>
                  </a:lnTo>
                  <a:lnTo>
                    <a:pt x="612965" y="151968"/>
                  </a:lnTo>
                  <a:lnTo>
                    <a:pt x="584873" y="114769"/>
                  </a:lnTo>
                  <a:lnTo>
                    <a:pt x="551967" y="81864"/>
                  </a:lnTo>
                  <a:lnTo>
                    <a:pt x="514756" y="53771"/>
                  </a:lnTo>
                  <a:lnTo>
                    <a:pt x="473773" y="31026"/>
                  </a:lnTo>
                  <a:lnTo>
                    <a:pt x="452348" y="22847"/>
                  </a:lnTo>
                  <a:lnTo>
                    <a:pt x="429539" y="14135"/>
                  </a:lnTo>
                  <a:lnTo>
                    <a:pt x="382562" y="3619"/>
                  </a:lnTo>
                  <a:lnTo>
                    <a:pt x="333362" y="0"/>
                  </a:lnTo>
                  <a:lnTo>
                    <a:pt x="284162" y="3619"/>
                  </a:lnTo>
                  <a:lnTo>
                    <a:pt x="237185" y="14135"/>
                  </a:lnTo>
                  <a:lnTo>
                    <a:pt x="192938" y="31026"/>
                  </a:lnTo>
                  <a:lnTo>
                    <a:pt x="151968" y="53771"/>
                  </a:lnTo>
                  <a:lnTo>
                    <a:pt x="114757" y="81864"/>
                  </a:lnTo>
                  <a:lnTo>
                    <a:pt x="81864" y="114769"/>
                  </a:lnTo>
                  <a:lnTo>
                    <a:pt x="53771" y="151968"/>
                  </a:lnTo>
                  <a:lnTo>
                    <a:pt x="31026" y="192938"/>
                  </a:lnTo>
                  <a:lnTo>
                    <a:pt x="14135" y="237185"/>
                  </a:lnTo>
                  <a:lnTo>
                    <a:pt x="3619" y="284162"/>
                  </a:lnTo>
                  <a:lnTo>
                    <a:pt x="0" y="333362"/>
                  </a:lnTo>
                  <a:lnTo>
                    <a:pt x="3619" y="382549"/>
                  </a:lnTo>
                  <a:lnTo>
                    <a:pt x="14135" y="429526"/>
                  </a:lnTo>
                  <a:lnTo>
                    <a:pt x="31026" y="473760"/>
                  </a:lnTo>
                  <a:lnTo>
                    <a:pt x="53771" y="514743"/>
                  </a:lnTo>
                  <a:lnTo>
                    <a:pt x="81864" y="551942"/>
                  </a:lnTo>
                  <a:lnTo>
                    <a:pt x="114757" y="584847"/>
                  </a:lnTo>
                  <a:lnTo>
                    <a:pt x="151968" y="612940"/>
                  </a:lnTo>
                  <a:lnTo>
                    <a:pt x="192938" y="635685"/>
                  </a:lnTo>
                  <a:lnTo>
                    <a:pt x="237185" y="652589"/>
                  </a:lnTo>
                  <a:lnTo>
                    <a:pt x="284162" y="663105"/>
                  </a:lnTo>
                  <a:lnTo>
                    <a:pt x="333362" y="666724"/>
                  </a:lnTo>
                  <a:lnTo>
                    <a:pt x="382562" y="663105"/>
                  </a:lnTo>
                  <a:lnTo>
                    <a:pt x="429552" y="652589"/>
                  </a:lnTo>
                  <a:lnTo>
                    <a:pt x="473786" y="635685"/>
                  </a:lnTo>
                  <a:lnTo>
                    <a:pt x="514769" y="612940"/>
                  </a:lnTo>
                  <a:lnTo>
                    <a:pt x="551980" y="584847"/>
                  </a:lnTo>
                  <a:lnTo>
                    <a:pt x="584885" y="551942"/>
                  </a:lnTo>
                  <a:lnTo>
                    <a:pt x="612978" y="514743"/>
                  </a:lnTo>
                  <a:lnTo>
                    <a:pt x="635723" y="473760"/>
                  </a:lnTo>
                  <a:lnTo>
                    <a:pt x="652614" y="429526"/>
                  </a:lnTo>
                  <a:lnTo>
                    <a:pt x="663130" y="382549"/>
                  </a:lnTo>
                  <a:lnTo>
                    <a:pt x="666750" y="333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3352" y="7390020"/>
              <a:ext cx="388620" cy="410845"/>
            </a:xfrm>
            <a:custGeom>
              <a:avLst/>
              <a:gdLst/>
              <a:ahLst/>
              <a:cxnLst/>
              <a:rect l="l" t="t" r="r" b="b"/>
              <a:pathLst>
                <a:path w="388619" h="410845">
                  <a:moveTo>
                    <a:pt x="190497" y="410731"/>
                  </a:moveTo>
                  <a:lnTo>
                    <a:pt x="142242" y="407812"/>
                  </a:lnTo>
                  <a:lnTo>
                    <a:pt x="101899" y="399443"/>
                  </a:lnTo>
                  <a:lnTo>
                    <a:pt x="55015" y="379294"/>
                  </a:lnTo>
                  <a:lnTo>
                    <a:pt x="23263" y="352509"/>
                  </a:lnTo>
                  <a:lnTo>
                    <a:pt x="2446" y="309560"/>
                  </a:lnTo>
                  <a:lnTo>
                    <a:pt x="0" y="287209"/>
                  </a:lnTo>
                  <a:lnTo>
                    <a:pt x="365" y="278464"/>
                  </a:lnTo>
                  <a:lnTo>
                    <a:pt x="12145" y="241826"/>
                  </a:lnTo>
                  <a:lnTo>
                    <a:pt x="43305" y="216660"/>
                  </a:lnTo>
                  <a:lnTo>
                    <a:pt x="70375" y="211926"/>
                  </a:lnTo>
                  <a:lnTo>
                    <a:pt x="79101" y="212260"/>
                  </a:lnTo>
                  <a:lnTo>
                    <a:pt x="115647" y="224194"/>
                  </a:lnTo>
                  <a:lnTo>
                    <a:pt x="134496" y="257465"/>
                  </a:lnTo>
                  <a:lnTo>
                    <a:pt x="120841" y="297517"/>
                  </a:lnTo>
                  <a:lnTo>
                    <a:pt x="90924" y="314539"/>
                  </a:lnTo>
                  <a:lnTo>
                    <a:pt x="105455" y="321730"/>
                  </a:lnTo>
                  <a:lnTo>
                    <a:pt x="122335" y="326889"/>
                  </a:lnTo>
                  <a:lnTo>
                    <a:pt x="141565" y="330018"/>
                  </a:lnTo>
                  <a:lnTo>
                    <a:pt x="163147" y="331114"/>
                  </a:lnTo>
                  <a:lnTo>
                    <a:pt x="180643" y="330281"/>
                  </a:lnTo>
                  <a:lnTo>
                    <a:pt x="218213" y="317099"/>
                  </a:lnTo>
                  <a:lnTo>
                    <a:pt x="235862" y="276467"/>
                  </a:lnTo>
                  <a:lnTo>
                    <a:pt x="235882" y="267706"/>
                  </a:lnTo>
                  <a:lnTo>
                    <a:pt x="234209" y="260225"/>
                  </a:lnTo>
                  <a:lnTo>
                    <a:pt x="204778" y="232095"/>
                  </a:lnTo>
                  <a:lnTo>
                    <a:pt x="156492" y="227475"/>
                  </a:lnTo>
                  <a:lnTo>
                    <a:pt x="156692" y="169374"/>
                  </a:lnTo>
                  <a:lnTo>
                    <a:pt x="198876" y="166231"/>
                  </a:lnTo>
                  <a:lnTo>
                    <a:pt x="227734" y="134253"/>
                  </a:lnTo>
                  <a:lnTo>
                    <a:pt x="228601" y="116614"/>
                  </a:lnTo>
                  <a:lnTo>
                    <a:pt x="226881" y="108913"/>
                  </a:lnTo>
                  <a:lnTo>
                    <a:pt x="197544" y="81516"/>
                  </a:lnTo>
                  <a:lnTo>
                    <a:pt x="165867" y="77849"/>
                  </a:lnTo>
                  <a:lnTo>
                    <a:pt x="152975" y="78177"/>
                  </a:lnTo>
                  <a:lnTo>
                    <a:pt x="115914" y="87710"/>
                  </a:lnTo>
                  <a:lnTo>
                    <a:pt x="104759" y="95051"/>
                  </a:lnTo>
                  <a:lnTo>
                    <a:pt x="108506" y="95405"/>
                  </a:lnTo>
                  <a:lnTo>
                    <a:pt x="112660" y="96365"/>
                  </a:lnTo>
                  <a:lnTo>
                    <a:pt x="141951" y="121801"/>
                  </a:lnTo>
                  <a:lnTo>
                    <a:pt x="134442" y="163150"/>
                  </a:lnTo>
                  <a:lnTo>
                    <a:pt x="96488" y="182025"/>
                  </a:lnTo>
                  <a:lnTo>
                    <a:pt x="55466" y="178295"/>
                  </a:lnTo>
                  <a:lnTo>
                    <a:pt x="23918" y="154766"/>
                  </a:lnTo>
                  <a:lnTo>
                    <a:pt x="11508" y="111333"/>
                  </a:lnTo>
                  <a:lnTo>
                    <a:pt x="12329" y="99048"/>
                  </a:lnTo>
                  <a:lnTo>
                    <a:pt x="31257" y="55664"/>
                  </a:lnTo>
                  <a:lnTo>
                    <a:pt x="60507" y="30230"/>
                  </a:lnTo>
                  <a:lnTo>
                    <a:pt x="101472" y="11989"/>
                  </a:lnTo>
                  <a:lnTo>
                    <a:pt x="153174" y="1841"/>
                  </a:lnTo>
                  <a:lnTo>
                    <a:pt x="192864" y="0"/>
                  </a:lnTo>
                  <a:lnTo>
                    <a:pt x="210065" y="379"/>
                  </a:lnTo>
                  <a:lnTo>
                    <a:pt x="260865" y="5440"/>
                  </a:lnTo>
                  <a:lnTo>
                    <a:pt x="306821" y="17565"/>
                  </a:lnTo>
                  <a:lnTo>
                    <a:pt x="343676" y="38113"/>
                  </a:lnTo>
                  <a:lnTo>
                    <a:pt x="368989" y="67688"/>
                  </a:lnTo>
                  <a:lnTo>
                    <a:pt x="377807" y="107426"/>
                  </a:lnTo>
                  <a:lnTo>
                    <a:pt x="376356" y="125245"/>
                  </a:lnTo>
                  <a:lnTo>
                    <a:pt x="355404" y="167600"/>
                  </a:lnTo>
                  <a:lnTo>
                    <a:pt x="309186" y="193008"/>
                  </a:lnTo>
                  <a:lnTo>
                    <a:pt x="288109" y="197638"/>
                  </a:lnTo>
                  <a:lnTo>
                    <a:pt x="288089" y="200578"/>
                  </a:lnTo>
                  <a:lnTo>
                    <a:pt x="328726" y="210690"/>
                  </a:lnTo>
                  <a:lnTo>
                    <a:pt x="372797" y="243288"/>
                  </a:lnTo>
                  <a:lnTo>
                    <a:pt x="388181" y="298903"/>
                  </a:lnTo>
                  <a:lnTo>
                    <a:pt x="387514" y="308585"/>
                  </a:lnTo>
                  <a:lnTo>
                    <a:pt x="371948" y="347818"/>
                  </a:lnTo>
                  <a:lnTo>
                    <a:pt x="344296" y="374140"/>
                  </a:lnTo>
                  <a:lnTo>
                    <a:pt x="301159" y="395058"/>
                  </a:lnTo>
                  <a:lnTo>
                    <a:pt x="263199" y="405093"/>
                  </a:lnTo>
                  <a:lnTo>
                    <a:pt x="216870" y="410163"/>
                  </a:lnTo>
                  <a:lnTo>
                    <a:pt x="190497" y="410731"/>
                  </a:lnTo>
                  <a:close/>
                </a:path>
              </a:pathLst>
            </a:custGeom>
            <a:solidFill>
              <a:srgbClr val="414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5286" y="992187"/>
              <a:ext cx="5505449" cy="380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22674" y="2741840"/>
              <a:ext cx="5500370" cy="301625"/>
            </a:xfrm>
            <a:custGeom>
              <a:avLst/>
              <a:gdLst/>
              <a:ahLst/>
              <a:cxnLst/>
              <a:rect l="l" t="t" r="r" b="b"/>
              <a:pathLst>
                <a:path w="5500370" h="301625">
                  <a:moveTo>
                    <a:pt x="4444009" y="3797"/>
                  </a:moveTo>
                  <a:lnTo>
                    <a:pt x="4441469" y="2527"/>
                  </a:lnTo>
                  <a:lnTo>
                    <a:pt x="4438929" y="0"/>
                  </a:lnTo>
                  <a:lnTo>
                    <a:pt x="4432592" y="0"/>
                  </a:lnTo>
                  <a:lnTo>
                    <a:pt x="4426242" y="1270"/>
                  </a:lnTo>
                  <a:lnTo>
                    <a:pt x="4421162" y="1270"/>
                  </a:lnTo>
                  <a:lnTo>
                    <a:pt x="4421162" y="2527"/>
                  </a:lnTo>
                  <a:lnTo>
                    <a:pt x="4422432" y="5067"/>
                  </a:lnTo>
                  <a:lnTo>
                    <a:pt x="4430052" y="5067"/>
                  </a:lnTo>
                  <a:lnTo>
                    <a:pt x="4436389" y="3797"/>
                  </a:lnTo>
                  <a:lnTo>
                    <a:pt x="4444009" y="3797"/>
                  </a:lnTo>
                  <a:close/>
                </a:path>
                <a:path w="5500370" h="301625">
                  <a:moveTo>
                    <a:pt x="4550638" y="2527"/>
                  </a:moveTo>
                  <a:lnTo>
                    <a:pt x="4549368" y="2527"/>
                  </a:lnTo>
                  <a:lnTo>
                    <a:pt x="4542904" y="1625"/>
                  </a:lnTo>
                  <a:lnTo>
                    <a:pt x="4536668" y="952"/>
                  </a:lnTo>
                  <a:lnTo>
                    <a:pt x="4530445" y="749"/>
                  </a:lnTo>
                  <a:lnTo>
                    <a:pt x="4523981" y="1270"/>
                  </a:lnTo>
                  <a:lnTo>
                    <a:pt x="4516361" y="2527"/>
                  </a:lnTo>
                  <a:lnTo>
                    <a:pt x="4516361" y="7594"/>
                  </a:lnTo>
                  <a:lnTo>
                    <a:pt x="4525251" y="10121"/>
                  </a:lnTo>
                  <a:lnTo>
                    <a:pt x="4531182" y="10655"/>
                  </a:lnTo>
                  <a:lnTo>
                    <a:pt x="4537468" y="10591"/>
                  </a:lnTo>
                  <a:lnTo>
                    <a:pt x="4543996" y="10299"/>
                  </a:lnTo>
                  <a:lnTo>
                    <a:pt x="4550638" y="10121"/>
                  </a:lnTo>
                  <a:lnTo>
                    <a:pt x="4550638" y="2527"/>
                  </a:lnTo>
                  <a:close/>
                </a:path>
                <a:path w="5500370" h="301625">
                  <a:moveTo>
                    <a:pt x="4648378" y="2527"/>
                  </a:moveTo>
                  <a:lnTo>
                    <a:pt x="4645838" y="1270"/>
                  </a:lnTo>
                  <a:lnTo>
                    <a:pt x="4643298" y="1270"/>
                  </a:lnTo>
                  <a:lnTo>
                    <a:pt x="4640758" y="0"/>
                  </a:lnTo>
                  <a:lnTo>
                    <a:pt x="4638218" y="0"/>
                  </a:lnTo>
                  <a:lnTo>
                    <a:pt x="4635678" y="1270"/>
                  </a:lnTo>
                  <a:lnTo>
                    <a:pt x="4633150" y="1270"/>
                  </a:lnTo>
                  <a:lnTo>
                    <a:pt x="4636948" y="2527"/>
                  </a:lnTo>
                  <a:lnTo>
                    <a:pt x="4639488" y="5067"/>
                  </a:lnTo>
                  <a:lnTo>
                    <a:pt x="4643298" y="5067"/>
                  </a:lnTo>
                  <a:lnTo>
                    <a:pt x="4644568" y="6324"/>
                  </a:lnTo>
                  <a:lnTo>
                    <a:pt x="4645838" y="3797"/>
                  </a:lnTo>
                  <a:lnTo>
                    <a:pt x="4648378" y="2527"/>
                  </a:lnTo>
                  <a:close/>
                </a:path>
                <a:path w="5500370" h="301625">
                  <a:moveTo>
                    <a:pt x="5428513" y="259588"/>
                  </a:moveTo>
                  <a:lnTo>
                    <a:pt x="4907966" y="259588"/>
                  </a:lnTo>
                  <a:lnTo>
                    <a:pt x="4946916" y="263385"/>
                  </a:lnTo>
                  <a:lnTo>
                    <a:pt x="4997450" y="281089"/>
                  </a:lnTo>
                  <a:lnTo>
                    <a:pt x="5002530" y="278561"/>
                  </a:lnTo>
                  <a:lnTo>
                    <a:pt x="5010899" y="276479"/>
                  </a:lnTo>
                  <a:lnTo>
                    <a:pt x="5008880" y="279514"/>
                  </a:lnTo>
                  <a:lnTo>
                    <a:pt x="5008880" y="284568"/>
                  </a:lnTo>
                  <a:lnTo>
                    <a:pt x="5013947" y="290893"/>
                  </a:lnTo>
                  <a:lnTo>
                    <a:pt x="5017757" y="294690"/>
                  </a:lnTo>
                  <a:lnTo>
                    <a:pt x="5027917" y="299745"/>
                  </a:lnTo>
                  <a:lnTo>
                    <a:pt x="5036147" y="301002"/>
                  </a:lnTo>
                  <a:lnTo>
                    <a:pt x="5042357" y="298475"/>
                  </a:lnTo>
                  <a:lnTo>
                    <a:pt x="5047373" y="294055"/>
                  </a:lnTo>
                  <a:lnTo>
                    <a:pt x="5053304" y="288366"/>
                  </a:lnTo>
                  <a:lnTo>
                    <a:pt x="5055844" y="287096"/>
                  </a:lnTo>
                  <a:lnTo>
                    <a:pt x="5057114" y="287096"/>
                  </a:lnTo>
                  <a:lnTo>
                    <a:pt x="5046396" y="279984"/>
                  </a:lnTo>
                  <a:lnTo>
                    <a:pt x="5035220" y="275717"/>
                  </a:lnTo>
                  <a:lnTo>
                    <a:pt x="5023548" y="274294"/>
                  </a:lnTo>
                  <a:lnTo>
                    <a:pt x="5012829" y="275551"/>
                  </a:lnTo>
                  <a:lnTo>
                    <a:pt x="5013947" y="272237"/>
                  </a:lnTo>
                  <a:lnTo>
                    <a:pt x="5017757" y="269709"/>
                  </a:lnTo>
                  <a:lnTo>
                    <a:pt x="5020297" y="268439"/>
                  </a:lnTo>
                  <a:lnTo>
                    <a:pt x="5026431" y="267182"/>
                  </a:lnTo>
                  <a:lnTo>
                    <a:pt x="5040109" y="264642"/>
                  </a:lnTo>
                  <a:lnTo>
                    <a:pt x="5052034" y="264642"/>
                  </a:lnTo>
                  <a:lnTo>
                    <a:pt x="5058384" y="268439"/>
                  </a:lnTo>
                  <a:lnTo>
                    <a:pt x="5062182" y="272237"/>
                  </a:lnTo>
                  <a:lnTo>
                    <a:pt x="5066233" y="278561"/>
                  </a:lnTo>
                  <a:lnTo>
                    <a:pt x="5065992" y="283616"/>
                  </a:lnTo>
                  <a:lnTo>
                    <a:pt x="5062906" y="286143"/>
                  </a:lnTo>
                  <a:lnTo>
                    <a:pt x="5058384" y="287413"/>
                  </a:lnTo>
                  <a:lnTo>
                    <a:pt x="5060912" y="289941"/>
                  </a:lnTo>
                  <a:lnTo>
                    <a:pt x="5063452" y="291211"/>
                  </a:lnTo>
                  <a:lnTo>
                    <a:pt x="5065992" y="293738"/>
                  </a:lnTo>
                  <a:lnTo>
                    <a:pt x="5070678" y="294995"/>
                  </a:lnTo>
                  <a:lnTo>
                    <a:pt x="5077739" y="293738"/>
                  </a:lnTo>
                  <a:lnTo>
                    <a:pt x="5085270" y="289941"/>
                  </a:lnTo>
                  <a:lnTo>
                    <a:pt x="5091379" y="286143"/>
                  </a:lnTo>
                  <a:lnTo>
                    <a:pt x="5100599" y="278561"/>
                  </a:lnTo>
                  <a:lnTo>
                    <a:pt x="5109946" y="273494"/>
                  </a:lnTo>
                  <a:lnTo>
                    <a:pt x="5120475" y="270967"/>
                  </a:lnTo>
                  <a:lnTo>
                    <a:pt x="5133276" y="270967"/>
                  </a:lnTo>
                  <a:lnTo>
                    <a:pt x="5163540" y="273494"/>
                  </a:lnTo>
                  <a:lnTo>
                    <a:pt x="5193563" y="273494"/>
                  </a:lnTo>
                  <a:lnTo>
                    <a:pt x="5223599" y="276034"/>
                  </a:lnTo>
                  <a:lnTo>
                    <a:pt x="5253863" y="281089"/>
                  </a:lnTo>
                  <a:lnTo>
                    <a:pt x="5296484" y="286143"/>
                  </a:lnTo>
                  <a:lnTo>
                    <a:pt x="5338750" y="283616"/>
                  </a:lnTo>
                  <a:lnTo>
                    <a:pt x="5380774" y="274764"/>
                  </a:lnTo>
                  <a:lnTo>
                    <a:pt x="5393347" y="270967"/>
                  </a:lnTo>
                  <a:lnTo>
                    <a:pt x="5414302" y="264642"/>
                  </a:lnTo>
                  <a:lnTo>
                    <a:pt x="5422684" y="262115"/>
                  </a:lnTo>
                  <a:lnTo>
                    <a:pt x="5428513" y="259588"/>
                  </a:lnTo>
                  <a:close/>
                </a:path>
                <a:path w="5500370" h="301625">
                  <a:moveTo>
                    <a:pt x="5500116" y="171056"/>
                  </a:moveTo>
                  <a:lnTo>
                    <a:pt x="5486730" y="154609"/>
                  </a:lnTo>
                  <a:lnTo>
                    <a:pt x="5475833" y="139433"/>
                  </a:lnTo>
                  <a:lnTo>
                    <a:pt x="5471376" y="121729"/>
                  </a:lnTo>
                  <a:lnTo>
                    <a:pt x="5475059" y="109080"/>
                  </a:lnTo>
                  <a:lnTo>
                    <a:pt x="5476532" y="104025"/>
                  </a:lnTo>
                  <a:lnTo>
                    <a:pt x="5477268" y="101498"/>
                  </a:lnTo>
                  <a:lnTo>
                    <a:pt x="5477688" y="100228"/>
                  </a:lnTo>
                  <a:lnTo>
                    <a:pt x="5479783" y="93903"/>
                  </a:lnTo>
                  <a:lnTo>
                    <a:pt x="5479669" y="92646"/>
                  </a:lnTo>
                  <a:lnTo>
                    <a:pt x="5479326" y="88849"/>
                  </a:lnTo>
                  <a:lnTo>
                    <a:pt x="5475300" y="85051"/>
                  </a:lnTo>
                  <a:lnTo>
                    <a:pt x="5467108" y="86321"/>
                  </a:lnTo>
                  <a:lnTo>
                    <a:pt x="5455336" y="88849"/>
                  </a:lnTo>
                  <a:lnTo>
                    <a:pt x="5444261" y="87579"/>
                  </a:lnTo>
                  <a:lnTo>
                    <a:pt x="5433199" y="83794"/>
                  </a:lnTo>
                  <a:lnTo>
                    <a:pt x="5421414" y="79997"/>
                  </a:lnTo>
                  <a:lnTo>
                    <a:pt x="5394337" y="69875"/>
                  </a:lnTo>
                  <a:lnTo>
                    <a:pt x="5370627" y="62293"/>
                  </a:lnTo>
                  <a:lnTo>
                    <a:pt x="5366677" y="61023"/>
                  </a:lnTo>
                  <a:lnTo>
                    <a:pt x="5343423" y="54698"/>
                  </a:lnTo>
                  <a:lnTo>
                    <a:pt x="5338762" y="53441"/>
                  </a:lnTo>
                  <a:lnTo>
                    <a:pt x="5324856" y="52171"/>
                  </a:lnTo>
                  <a:lnTo>
                    <a:pt x="5310949" y="50914"/>
                  </a:lnTo>
                  <a:lnTo>
                    <a:pt x="5283136" y="48374"/>
                  </a:lnTo>
                  <a:lnTo>
                    <a:pt x="5257673" y="40792"/>
                  </a:lnTo>
                  <a:lnTo>
                    <a:pt x="5254168" y="39522"/>
                  </a:lnTo>
                  <a:lnTo>
                    <a:pt x="5233149" y="31940"/>
                  </a:lnTo>
                  <a:lnTo>
                    <a:pt x="5216487" y="26873"/>
                  </a:lnTo>
                  <a:lnTo>
                    <a:pt x="5208168" y="24345"/>
                  </a:lnTo>
                  <a:lnTo>
                    <a:pt x="5177142" y="19291"/>
                  </a:lnTo>
                  <a:lnTo>
                    <a:pt x="5145646" y="18021"/>
                  </a:lnTo>
                  <a:lnTo>
                    <a:pt x="5114633" y="18021"/>
                  </a:lnTo>
                  <a:lnTo>
                    <a:pt x="5085029" y="23088"/>
                  </a:lnTo>
                  <a:lnTo>
                    <a:pt x="5055616" y="26873"/>
                  </a:lnTo>
                  <a:lnTo>
                    <a:pt x="4999177" y="24345"/>
                  </a:lnTo>
                  <a:lnTo>
                    <a:pt x="4973332" y="29413"/>
                  </a:lnTo>
                  <a:lnTo>
                    <a:pt x="4941951" y="38265"/>
                  </a:lnTo>
                  <a:lnTo>
                    <a:pt x="4910810" y="39522"/>
                  </a:lnTo>
                  <a:lnTo>
                    <a:pt x="4900600" y="38265"/>
                  </a:lnTo>
                  <a:lnTo>
                    <a:pt x="4850206" y="31940"/>
                  </a:lnTo>
                  <a:lnTo>
                    <a:pt x="4822774" y="33197"/>
                  </a:lnTo>
                  <a:lnTo>
                    <a:pt x="4795469" y="36995"/>
                  </a:lnTo>
                  <a:lnTo>
                    <a:pt x="4767910" y="38265"/>
                  </a:lnTo>
                  <a:lnTo>
                    <a:pt x="4739767" y="28143"/>
                  </a:lnTo>
                  <a:lnTo>
                    <a:pt x="4728489" y="28143"/>
                  </a:lnTo>
                  <a:lnTo>
                    <a:pt x="4713275" y="34467"/>
                  </a:lnTo>
                  <a:lnTo>
                    <a:pt x="4696396" y="42049"/>
                  </a:lnTo>
                  <a:lnTo>
                    <a:pt x="4680115" y="47117"/>
                  </a:lnTo>
                  <a:lnTo>
                    <a:pt x="4656137" y="49644"/>
                  </a:lnTo>
                  <a:lnTo>
                    <a:pt x="4632033" y="50914"/>
                  </a:lnTo>
                  <a:lnTo>
                    <a:pt x="4608169" y="50914"/>
                  </a:lnTo>
                  <a:lnTo>
                    <a:pt x="4584903" y="47117"/>
                  </a:lnTo>
                  <a:lnTo>
                    <a:pt x="4556531" y="43319"/>
                  </a:lnTo>
                  <a:lnTo>
                    <a:pt x="4528261" y="40792"/>
                  </a:lnTo>
                  <a:lnTo>
                    <a:pt x="4371657" y="48374"/>
                  </a:lnTo>
                  <a:lnTo>
                    <a:pt x="4223143" y="52171"/>
                  </a:lnTo>
                  <a:lnTo>
                    <a:pt x="4133850" y="52171"/>
                  </a:lnTo>
                  <a:lnTo>
                    <a:pt x="4054754" y="49644"/>
                  </a:lnTo>
                  <a:lnTo>
                    <a:pt x="4014965" y="49644"/>
                  </a:lnTo>
                  <a:lnTo>
                    <a:pt x="3962743" y="52171"/>
                  </a:lnTo>
                  <a:lnTo>
                    <a:pt x="3858387" y="54698"/>
                  </a:lnTo>
                  <a:lnTo>
                    <a:pt x="3650665" y="54698"/>
                  </a:lnTo>
                  <a:lnTo>
                    <a:pt x="3597351" y="50914"/>
                  </a:lnTo>
                  <a:lnTo>
                    <a:pt x="3544036" y="50914"/>
                  </a:lnTo>
                  <a:lnTo>
                    <a:pt x="3490722" y="52171"/>
                  </a:lnTo>
                  <a:lnTo>
                    <a:pt x="3437407" y="54698"/>
                  </a:lnTo>
                  <a:lnTo>
                    <a:pt x="3384092" y="58496"/>
                  </a:lnTo>
                  <a:lnTo>
                    <a:pt x="3330791" y="61023"/>
                  </a:lnTo>
                  <a:lnTo>
                    <a:pt x="3285858" y="62293"/>
                  </a:lnTo>
                  <a:lnTo>
                    <a:pt x="3241002" y="61023"/>
                  </a:lnTo>
                  <a:lnTo>
                    <a:pt x="3196259" y="61023"/>
                  </a:lnTo>
                  <a:lnTo>
                    <a:pt x="3151695" y="66090"/>
                  </a:lnTo>
                  <a:lnTo>
                    <a:pt x="3107372" y="76200"/>
                  </a:lnTo>
                  <a:lnTo>
                    <a:pt x="3088513" y="72402"/>
                  </a:lnTo>
                  <a:lnTo>
                    <a:pt x="3069767" y="69875"/>
                  </a:lnTo>
                  <a:lnTo>
                    <a:pt x="3031210" y="69875"/>
                  </a:lnTo>
                  <a:lnTo>
                    <a:pt x="3001797" y="70599"/>
                  </a:lnTo>
                  <a:lnTo>
                    <a:pt x="3001797" y="183781"/>
                  </a:lnTo>
                  <a:lnTo>
                    <a:pt x="2993453" y="184975"/>
                  </a:lnTo>
                  <a:lnTo>
                    <a:pt x="2985224" y="184975"/>
                  </a:lnTo>
                  <a:lnTo>
                    <a:pt x="3001797" y="183781"/>
                  </a:lnTo>
                  <a:lnTo>
                    <a:pt x="3001797" y="70599"/>
                  </a:lnTo>
                  <a:lnTo>
                    <a:pt x="2823718" y="74942"/>
                  </a:lnTo>
                  <a:lnTo>
                    <a:pt x="2771800" y="74942"/>
                  </a:lnTo>
                  <a:lnTo>
                    <a:pt x="2765920" y="75095"/>
                  </a:lnTo>
                  <a:lnTo>
                    <a:pt x="2765920" y="193827"/>
                  </a:lnTo>
                  <a:lnTo>
                    <a:pt x="2762110" y="191287"/>
                  </a:lnTo>
                  <a:lnTo>
                    <a:pt x="2758300" y="187502"/>
                  </a:lnTo>
                  <a:lnTo>
                    <a:pt x="2755773" y="186232"/>
                  </a:lnTo>
                  <a:lnTo>
                    <a:pt x="2759570" y="187502"/>
                  </a:lnTo>
                  <a:lnTo>
                    <a:pt x="2765920" y="193827"/>
                  </a:lnTo>
                  <a:lnTo>
                    <a:pt x="2765920" y="75095"/>
                  </a:lnTo>
                  <a:lnTo>
                    <a:pt x="2719933" y="76200"/>
                  </a:lnTo>
                  <a:lnTo>
                    <a:pt x="2592184" y="76200"/>
                  </a:lnTo>
                  <a:lnTo>
                    <a:pt x="2554478" y="78727"/>
                  </a:lnTo>
                  <a:lnTo>
                    <a:pt x="2517127" y="86321"/>
                  </a:lnTo>
                  <a:lnTo>
                    <a:pt x="2494064" y="91376"/>
                  </a:lnTo>
                  <a:lnTo>
                    <a:pt x="2470632" y="92646"/>
                  </a:lnTo>
                  <a:lnTo>
                    <a:pt x="2446972" y="90119"/>
                  </a:lnTo>
                  <a:lnTo>
                    <a:pt x="2423198" y="82524"/>
                  </a:lnTo>
                  <a:lnTo>
                    <a:pt x="2397531" y="76200"/>
                  </a:lnTo>
                  <a:lnTo>
                    <a:pt x="2372106" y="76200"/>
                  </a:lnTo>
                  <a:lnTo>
                    <a:pt x="2347150" y="82524"/>
                  </a:lnTo>
                  <a:lnTo>
                    <a:pt x="2322919" y="93903"/>
                  </a:lnTo>
                  <a:lnTo>
                    <a:pt x="2316048" y="96443"/>
                  </a:lnTo>
                  <a:lnTo>
                    <a:pt x="2308949" y="98971"/>
                  </a:lnTo>
                  <a:lnTo>
                    <a:pt x="2301849" y="100228"/>
                  </a:lnTo>
                  <a:lnTo>
                    <a:pt x="2245487" y="90119"/>
                  </a:lnTo>
                  <a:lnTo>
                    <a:pt x="2195982" y="86321"/>
                  </a:lnTo>
                  <a:lnTo>
                    <a:pt x="2146477" y="87579"/>
                  </a:lnTo>
                  <a:lnTo>
                    <a:pt x="2096973" y="92646"/>
                  </a:lnTo>
                  <a:lnTo>
                    <a:pt x="2047468" y="98971"/>
                  </a:lnTo>
                  <a:lnTo>
                    <a:pt x="2022551" y="104025"/>
                  </a:lnTo>
                  <a:lnTo>
                    <a:pt x="2010511" y="104025"/>
                  </a:lnTo>
                  <a:lnTo>
                    <a:pt x="2000504" y="101498"/>
                  </a:lnTo>
                  <a:lnTo>
                    <a:pt x="1974278" y="93903"/>
                  </a:lnTo>
                  <a:lnTo>
                    <a:pt x="1948776" y="93903"/>
                  </a:lnTo>
                  <a:lnTo>
                    <a:pt x="1898954" y="98971"/>
                  </a:lnTo>
                  <a:lnTo>
                    <a:pt x="1846275" y="98971"/>
                  </a:lnTo>
                  <a:lnTo>
                    <a:pt x="1820049" y="100228"/>
                  </a:lnTo>
                  <a:lnTo>
                    <a:pt x="1793595" y="104025"/>
                  </a:lnTo>
                  <a:lnTo>
                    <a:pt x="1779854" y="107823"/>
                  </a:lnTo>
                  <a:lnTo>
                    <a:pt x="1765515" y="109080"/>
                  </a:lnTo>
                  <a:lnTo>
                    <a:pt x="1750936" y="109080"/>
                  </a:lnTo>
                  <a:lnTo>
                    <a:pt x="1736471" y="107823"/>
                  </a:lnTo>
                  <a:lnTo>
                    <a:pt x="1688871" y="105295"/>
                  </a:lnTo>
                  <a:lnTo>
                    <a:pt x="1641271" y="104025"/>
                  </a:lnTo>
                  <a:lnTo>
                    <a:pt x="1593672" y="105295"/>
                  </a:lnTo>
                  <a:lnTo>
                    <a:pt x="1546072" y="107823"/>
                  </a:lnTo>
                  <a:lnTo>
                    <a:pt x="1442491" y="110350"/>
                  </a:lnTo>
                  <a:lnTo>
                    <a:pt x="1390700" y="110350"/>
                  </a:lnTo>
                  <a:lnTo>
                    <a:pt x="1338910" y="111620"/>
                  </a:lnTo>
                  <a:lnTo>
                    <a:pt x="1287119" y="115404"/>
                  </a:lnTo>
                  <a:lnTo>
                    <a:pt x="1238084" y="120472"/>
                  </a:lnTo>
                  <a:lnTo>
                    <a:pt x="1188948" y="124256"/>
                  </a:lnTo>
                  <a:lnTo>
                    <a:pt x="1090510" y="129324"/>
                  </a:lnTo>
                  <a:lnTo>
                    <a:pt x="1041298" y="130581"/>
                  </a:lnTo>
                  <a:lnTo>
                    <a:pt x="943127" y="130581"/>
                  </a:lnTo>
                  <a:lnTo>
                    <a:pt x="891730" y="131851"/>
                  </a:lnTo>
                  <a:lnTo>
                    <a:pt x="840384" y="131851"/>
                  </a:lnTo>
                  <a:lnTo>
                    <a:pt x="789051" y="134378"/>
                  </a:lnTo>
                  <a:lnTo>
                    <a:pt x="737743" y="135648"/>
                  </a:lnTo>
                  <a:lnTo>
                    <a:pt x="635177" y="140703"/>
                  </a:lnTo>
                  <a:lnTo>
                    <a:pt x="583895" y="144500"/>
                  </a:lnTo>
                  <a:lnTo>
                    <a:pt x="532625" y="147027"/>
                  </a:lnTo>
                  <a:lnTo>
                    <a:pt x="430060" y="153352"/>
                  </a:lnTo>
                  <a:lnTo>
                    <a:pt x="378752" y="157149"/>
                  </a:lnTo>
                  <a:lnTo>
                    <a:pt x="224675" y="164731"/>
                  </a:lnTo>
                  <a:lnTo>
                    <a:pt x="204762" y="166001"/>
                  </a:lnTo>
                  <a:lnTo>
                    <a:pt x="184365" y="166001"/>
                  </a:lnTo>
                  <a:lnTo>
                    <a:pt x="165404" y="169799"/>
                  </a:lnTo>
                  <a:lnTo>
                    <a:pt x="149783" y="176110"/>
                  </a:lnTo>
                  <a:lnTo>
                    <a:pt x="117983" y="193827"/>
                  </a:lnTo>
                  <a:lnTo>
                    <a:pt x="82981" y="201409"/>
                  </a:lnTo>
                  <a:lnTo>
                    <a:pt x="43929" y="207733"/>
                  </a:lnTo>
                  <a:lnTo>
                    <a:pt x="0" y="215328"/>
                  </a:lnTo>
                  <a:lnTo>
                    <a:pt x="51739" y="216585"/>
                  </a:lnTo>
                  <a:lnTo>
                    <a:pt x="103073" y="219113"/>
                  </a:lnTo>
                  <a:lnTo>
                    <a:pt x="154012" y="220383"/>
                  </a:lnTo>
                  <a:lnTo>
                    <a:pt x="254850" y="225437"/>
                  </a:lnTo>
                  <a:lnTo>
                    <a:pt x="354482" y="229235"/>
                  </a:lnTo>
                  <a:lnTo>
                    <a:pt x="453148" y="234289"/>
                  </a:lnTo>
                  <a:lnTo>
                    <a:pt x="648525" y="239356"/>
                  </a:lnTo>
                  <a:lnTo>
                    <a:pt x="745693" y="239356"/>
                  </a:lnTo>
                  <a:lnTo>
                    <a:pt x="794258" y="238086"/>
                  </a:lnTo>
                  <a:lnTo>
                    <a:pt x="842848" y="235559"/>
                  </a:lnTo>
                  <a:lnTo>
                    <a:pt x="890498" y="234289"/>
                  </a:lnTo>
                  <a:lnTo>
                    <a:pt x="986053" y="234289"/>
                  </a:lnTo>
                  <a:lnTo>
                    <a:pt x="1033881" y="235559"/>
                  </a:lnTo>
                  <a:lnTo>
                    <a:pt x="1081722" y="238086"/>
                  </a:lnTo>
                  <a:lnTo>
                    <a:pt x="1129525" y="239356"/>
                  </a:lnTo>
                  <a:lnTo>
                    <a:pt x="1177264" y="241884"/>
                  </a:lnTo>
                  <a:lnTo>
                    <a:pt x="1224927" y="243141"/>
                  </a:lnTo>
                  <a:lnTo>
                    <a:pt x="1297114" y="248208"/>
                  </a:lnTo>
                  <a:lnTo>
                    <a:pt x="1332915" y="249466"/>
                  </a:lnTo>
                  <a:lnTo>
                    <a:pt x="1368361" y="249466"/>
                  </a:lnTo>
                  <a:lnTo>
                    <a:pt x="1416164" y="248208"/>
                  </a:lnTo>
                  <a:lnTo>
                    <a:pt x="1511477" y="243141"/>
                  </a:lnTo>
                  <a:lnTo>
                    <a:pt x="1559077" y="241884"/>
                  </a:lnTo>
                  <a:lnTo>
                    <a:pt x="1606702" y="243141"/>
                  </a:lnTo>
                  <a:lnTo>
                    <a:pt x="1654403" y="245681"/>
                  </a:lnTo>
                  <a:lnTo>
                    <a:pt x="1720888" y="254533"/>
                  </a:lnTo>
                  <a:lnTo>
                    <a:pt x="1740281" y="254533"/>
                  </a:lnTo>
                  <a:lnTo>
                    <a:pt x="1759673" y="253263"/>
                  </a:lnTo>
                  <a:lnTo>
                    <a:pt x="1778368" y="249466"/>
                  </a:lnTo>
                  <a:lnTo>
                    <a:pt x="1805000" y="246938"/>
                  </a:lnTo>
                  <a:lnTo>
                    <a:pt x="1831517" y="245681"/>
                  </a:lnTo>
                  <a:lnTo>
                    <a:pt x="1857794" y="248208"/>
                  </a:lnTo>
                  <a:lnTo>
                    <a:pt x="1883714" y="252006"/>
                  </a:lnTo>
                  <a:lnTo>
                    <a:pt x="1912442" y="252006"/>
                  </a:lnTo>
                  <a:lnTo>
                    <a:pt x="1935581" y="245681"/>
                  </a:lnTo>
                  <a:lnTo>
                    <a:pt x="1940204" y="244411"/>
                  </a:lnTo>
                  <a:lnTo>
                    <a:pt x="1954085" y="241884"/>
                  </a:lnTo>
                  <a:lnTo>
                    <a:pt x="1967966" y="239356"/>
                  </a:lnTo>
                  <a:lnTo>
                    <a:pt x="1996694" y="245681"/>
                  </a:lnTo>
                  <a:lnTo>
                    <a:pt x="2049056" y="244411"/>
                  </a:lnTo>
                  <a:lnTo>
                    <a:pt x="2101418" y="246938"/>
                  </a:lnTo>
                  <a:lnTo>
                    <a:pt x="2153780" y="246938"/>
                  </a:lnTo>
                  <a:lnTo>
                    <a:pt x="2168741" y="244411"/>
                  </a:lnTo>
                  <a:lnTo>
                    <a:pt x="2198649" y="239356"/>
                  </a:lnTo>
                  <a:lnTo>
                    <a:pt x="2206129" y="238086"/>
                  </a:lnTo>
                  <a:lnTo>
                    <a:pt x="2256282" y="239356"/>
                  </a:lnTo>
                  <a:lnTo>
                    <a:pt x="2306459" y="244411"/>
                  </a:lnTo>
                  <a:lnTo>
                    <a:pt x="2407069" y="252006"/>
                  </a:lnTo>
                  <a:lnTo>
                    <a:pt x="2457564" y="250736"/>
                  </a:lnTo>
                  <a:lnTo>
                    <a:pt x="2508237" y="244411"/>
                  </a:lnTo>
                  <a:lnTo>
                    <a:pt x="2534120" y="250736"/>
                  </a:lnTo>
                  <a:lnTo>
                    <a:pt x="2560129" y="249466"/>
                  </a:lnTo>
                  <a:lnTo>
                    <a:pt x="2585885" y="245681"/>
                  </a:lnTo>
                  <a:lnTo>
                    <a:pt x="2611056" y="244411"/>
                  </a:lnTo>
                  <a:lnTo>
                    <a:pt x="2666441" y="249466"/>
                  </a:lnTo>
                  <a:lnTo>
                    <a:pt x="2722765" y="252006"/>
                  </a:lnTo>
                  <a:lnTo>
                    <a:pt x="2761183" y="250736"/>
                  </a:lnTo>
                  <a:lnTo>
                    <a:pt x="2798762" y="245681"/>
                  </a:lnTo>
                  <a:lnTo>
                    <a:pt x="2811221" y="244411"/>
                  </a:lnTo>
                  <a:lnTo>
                    <a:pt x="2873819" y="238086"/>
                  </a:lnTo>
                  <a:lnTo>
                    <a:pt x="2916351" y="240614"/>
                  </a:lnTo>
                  <a:lnTo>
                    <a:pt x="2958757" y="248208"/>
                  </a:lnTo>
                  <a:lnTo>
                    <a:pt x="3001226" y="253263"/>
                  </a:lnTo>
                  <a:lnTo>
                    <a:pt x="3043936" y="253263"/>
                  </a:lnTo>
                  <a:lnTo>
                    <a:pt x="3087065" y="240614"/>
                  </a:lnTo>
                  <a:lnTo>
                    <a:pt x="3122295" y="249466"/>
                  </a:lnTo>
                  <a:lnTo>
                    <a:pt x="3157512" y="248208"/>
                  </a:lnTo>
                  <a:lnTo>
                    <a:pt x="3192742" y="243141"/>
                  </a:lnTo>
                  <a:lnTo>
                    <a:pt x="3216224" y="240614"/>
                  </a:lnTo>
                  <a:lnTo>
                    <a:pt x="3227971" y="239356"/>
                  </a:lnTo>
                  <a:lnTo>
                    <a:pt x="3247517" y="238086"/>
                  </a:lnTo>
                  <a:lnTo>
                    <a:pt x="3267316" y="238086"/>
                  </a:lnTo>
                  <a:lnTo>
                    <a:pt x="3286163" y="240614"/>
                  </a:lnTo>
                  <a:lnTo>
                    <a:pt x="3302863" y="245681"/>
                  </a:lnTo>
                  <a:lnTo>
                    <a:pt x="3330270" y="255790"/>
                  </a:lnTo>
                  <a:lnTo>
                    <a:pt x="3357435" y="258318"/>
                  </a:lnTo>
                  <a:lnTo>
                    <a:pt x="3384613" y="257060"/>
                  </a:lnTo>
                  <a:lnTo>
                    <a:pt x="3412020" y="253263"/>
                  </a:lnTo>
                  <a:lnTo>
                    <a:pt x="3431387" y="248208"/>
                  </a:lnTo>
                  <a:lnTo>
                    <a:pt x="3440582" y="245681"/>
                  </a:lnTo>
                  <a:lnTo>
                    <a:pt x="3448837" y="245681"/>
                  </a:lnTo>
                  <a:lnTo>
                    <a:pt x="3493922" y="254533"/>
                  </a:lnTo>
                  <a:lnTo>
                    <a:pt x="3538169" y="250736"/>
                  </a:lnTo>
                  <a:lnTo>
                    <a:pt x="3567506" y="245681"/>
                  </a:lnTo>
                  <a:lnTo>
                    <a:pt x="3582174" y="243141"/>
                  </a:lnTo>
                  <a:lnTo>
                    <a:pt x="3626548" y="238086"/>
                  </a:lnTo>
                  <a:lnTo>
                    <a:pt x="3675113" y="250736"/>
                  </a:lnTo>
                  <a:lnTo>
                    <a:pt x="3723805" y="255790"/>
                  </a:lnTo>
                  <a:lnTo>
                    <a:pt x="3772738" y="253263"/>
                  </a:lnTo>
                  <a:lnTo>
                    <a:pt x="3822027" y="240614"/>
                  </a:lnTo>
                  <a:lnTo>
                    <a:pt x="3861054" y="239356"/>
                  </a:lnTo>
                  <a:lnTo>
                    <a:pt x="3939121" y="244411"/>
                  </a:lnTo>
                  <a:lnTo>
                    <a:pt x="3978160" y="240614"/>
                  </a:lnTo>
                  <a:lnTo>
                    <a:pt x="3989044" y="240614"/>
                  </a:lnTo>
                  <a:lnTo>
                    <a:pt x="4000525" y="243141"/>
                  </a:lnTo>
                  <a:lnTo>
                    <a:pt x="4023855" y="250736"/>
                  </a:lnTo>
                  <a:lnTo>
                    <a:pt x="4059199" y="258318"/>
                  </a:lnTo>
                  <a:lnTo>
                    <a:pt x="4070820" y="257060"/>
                  </a:lnTo>
                  <a:lnTo>
                    <a:pt x="4104678" y="254533"/>
                  </a:lnTo>
                  <a:lnTo>
                    <a:pt x="4137939" y="257060"/>
                  </a:lnTo>
                  <a:lnTo>
                    <a:pt x="4170959" y="260858"/>
                  </a:lnTo>
                  <a:lnTo>
                    <a:pt x="4204106" y="262115"/>
                  </a:lnTo>
                  <a:lnTo>
                    <a:pt x="4236491" y="260858"/>
                  </a:lnTo>
                  <a:lnTo>
                    <a:pt x="4269003" y="258318"/>
                  </a:lnTo>
                  <a:lnTo>
                    <a:pt x="4301744" y="257060"/>
                  </a:lnTo>
                  <a:lnTo>
                    <a:pt x="4334840" y="258318"/>
                  </a:lnTo>
                  <a:lnTo>
                    <a:pt x="4396727" y="264642"/>
                  </a:lnTo>
                  <a:lnTo>
                    <a:pt x="4427309" y="267182"/>
                  </a:lnTo>
                  <a:lnTo>
                    <a:pt x="4490199" y="264642"/>
                  </a:lnTo>
                  <a:lnTo>
                    <a:pt x="4557204" y="264642"/>
                  </a:lnTo>
                  <a:lnTo>
                    <a:pt x="4589983" y="262115"/>
                  </a:lnTo>
                  <a:lnTo>
                    <a:pt x="4630191" y="257060"/>
                  </a:lnTo>
                  <a:lnTo>
                    <a:pt x="4640250" y="255790"/>
                  </a:lnTo>
                  <a:lnTo>
                    <a:pt x="4665256" y="254533"/>
                  </a:lnTo>
                  <a:lnTo>
                    <a:pt x="4690262" y="253263"/>
                  </a:lnTo>
                  <a:lnTo>
                    <a:pt x="4740287" y="254533"/>
                  </a:lnTo>
                  <a:lnTo>
                    <a:pt x="4790541" y="258318"/>
                  </a:lnTo>
                  <a:lnTo>
                    <a:pt x="4894948" y="258318"/>
                  </a:lnTo>
                  <a:lnTo>
                    <a:pt x="5431434" y="258318"/>
                  </a:lnTo>
                  <a:lnTo>
                    <a:pt x="5434342" y="257060"/>
                  </a:lnTo>
                  <a:lnTo>
                    <a:pt x="5449151" y="238086"/>
                  </a:lnTo>
                  <a:lnTo>
                    <a:pt x="5449227" y="234289"/>
                  </a:lnTo>
                  <a:lnTo>
                    <a:pt x="5449341" y="227965"/>
                  </a:lnTo>
                  <a:lnTo>
                    <a:pt x="5451208" y="203936"/>
                  </a:lnTo>
                  <a:lnTo>
                    <a:pt x="5460174" y="196354"/>
                  </a:lnTo>
                  <a:lnTo>
                    <a:pt x="5463171" y="193827"/>
                  </a:lnTo>
                  <a:lnTo>
                    <a:pt x="5466156" y="191287"/>
                  </a:lnTo>
                  <a:lnTo>
                    <a:pt x="5478983" y="186232"/>
                  </a:lnTo>
                  <a:lnTo>
                    <a:pt x="5482196" y="184975"/>
                  </a:lnTo>
                  <a:lnTo>
                    <a:pt x="5485396" y="183705"/>
                  </a:lnTo>
                  <a:lnTo>
                    <a:pt x="5494223" y="176110"/>
                  </a:lnTo>
                  <a:lnTo>
                    <a:pt x="5500116" y="171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00285" y="1792010"/>
            <a:ext cx="556260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30" dirty="0">
                <a:solidFill>
                  <a:srgbClr val="FFFFFF"/>
                </a:solidFill>
                <a:latin typeface="Times New Roman"/>
                <a:cs typeface="Times New Roman"/>
              </a:rPr>
              <a:t>Problems </a:t>
            </a:r>
            <a:r>
              <a:rPr sz="5700" spc="-6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57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700" spc="-225" dirty="0">
                <a:solidFill>
                  <a:srgbClr val="FFFFFF"/>
                </a:solidFill>
                <a:latin typeface="Times New Roman"/>
                <a:cs typeface="Times New Roman"/>
              </a:rPr>
              <a:t>Solve</a:t>
            </a:r>
            <a:r>
              <a:rPr sz="57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700" spc="-12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5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6711" y="4055336"/>
            <a:ext cx="15209519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185" algn="l"/>
                <a:tab pos="1999614" algn="l"/>
                <a:tab pos="2404745" algn="l"/>
                <a:tab pos="4337685" algn="l"/>
                <a:tab pos="5903595" algn="l"/>
              </a:tabLst>
            </a:pPr>
            <a:r>
              <a:rPr sz="4500" spc="-285" dirty="0">
                <a:solidFill>
                  <a:srgbClr val="FFFFFF"/>
                </a:solidFill>
                <a:latin typeface="Times New Roman"/>
                <a:cs typeface="Times New Roman"/>
              </a:rPr>
              <a:t>To	</a:t>
            </a:r>
            <a:r>
              <a:rPr sz="45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track	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a	</a:t>
            </a:r>
            <a:r>
              <a:rPr sz="4500" spc="10" dirty="0">
                <a:solidFill>
                  <a:srgbClr val="FFFFFF"/>
                </a:solidFill>
                <a:latin typeface="Times New Roman"/>
                <a:cs typeface="Times New Roman"/>
              </a:rPr>
              <a:t>missing	</a:t>
            </a:r>
            <a:r>
              <a:rPr sz="4500" spc="-95" dirty="0">
                <a:solidFill>
                  <a:srgbClr val="FFFFFF"/>
                </a:solidFill>
                <a:latin typeface="Times New Roman"/>
                <a:cs typeface="Times New Roman"/>
              </a:rPr>
              <a:t>family	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member</a:t>
            </a: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650">
              <a:latin typeface="Times New Roman"/>
              <a:cs typeface="Times New Roman"/>
            </a:endParaRPr>
          </a:p>
          <a:p>
            <a:pPr marL="29845" algn="ctr">
              <a:lnSpc>
                <a:spcPct val="100000"/>
              </a:lnSpc>
              <a:tabLst>
                <a:tab pos="735330" algn="l"/>
                <a:tab pos="2596515" algn="l"/>
                <a:tab pos="3600450" algn="l"/>
                <a:tab pos="5196840" algn="l"/>
                <a:tab pos="6552565" algn="l"/>
                <a:tab pos="9453245" algn="l"/>
                <a:tab pos="10870565" algn="l"/>
                <a:tab pos="13393419" algn="l"/>
              </a:tabLst>
            </a:pPr>
            <a:r>
              <a:rPr sz="4500" spc="-285" dirty="0">
                <a:solidFill>
                  <a:srgbClr val="FFFFFF"/>
                </a:solidFill>
                <a:latin typeface="Times New Roman"/>
                <a:cs typeface="Times New Roman"/>
              </a:rPr>
              <a:t>To	</a:t>
            </a:r>
            <a:r>
              <a:rPr sz="4500" spc="-60" dirty="0">
                <a:solidFill>
                  <a:srgbClr val="FFFFFF"/>
                </a:solidFill>
                <a:latin typeface="Times New Roman"/>
                <a:cs typeface="Times New Roman"/>
              </a:rPr>
              <a:t>identify	</a:t>
            </a:r>
            <a:r>
              <a:rPr sz="4500" spc="90" dirty="0">
                <a:solidFill>
                  <a:srgbClr val="FFFFFF"/>
                </a:solidFill>
                <a:latin typeface="Times New Roman"/>
                <a:cs typeface="Times New Roman"/>
              </a:rPr>
              <a:t>and	</a:t>
            </a:r>
            <a:r>
              <a:rPr sz="4500" spc="30" dirty="0">
                <a:solidFill>
                  <a:srgbClr val="FFFFFF"/>
                </a:solidFill>
                <a:latin typeface="Times New Roman"/>
                <a:cs typeface="Times New Roman"/>
              </a:rPr>
              <a:t>gather	</a:t>
            </a:r>
            <a:r>
              <a:rPr sz="4500" spc="10" dirty="0">
                <a:solidFill>
                  <a:srgbClr val="FFFFFF"/>
                </a:solidFill>
                <a:latin typeface="Times New Roman"/>
                <a:cs typeface="Times New Roman"/>
              </a:rPr>
              <a:t>some	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information	</a:t>
            </a:r>
            <a:r>
              <a:rPr sz="4500" spc="5" dirty="0">
                <a:solidFill>
                  <a:srgbClr val="FFFFFF"/>
                </a:solidFill>
                <a:latin typeface="Times New Roman"/>
                <a:cs typeface="Times New Roman"/>
              </a:rPr>
              <a:t>about	</a:t>
            </a:r>
            <a:r>
              <a:rPr sz="4500" spc="-5" dirty="0">
                <a:solidFill>
                  <a:srgbClr val="FFFFFF"/>
                </a:solidFill>
                <a:latin typeface="Times New Roman"/>
                <a:cs typeface="Times New Roman"/>
              </a:rPr>
              <a:t>suspicious	</a:t>
            </a:r>
            <a:r>
              <a:rPr sz="4500" spc="10" dirty="0">
                <a:solidFill>
                  <a:srgbClr val="FFFFFF"/>
                </a:solidFill>
                <a:latin typeface="Times New Roman"/>
                <a:cs typeface="Times New Roman"/>
              </a:rPr>
              <a:t>missing</a:t>
            </a:r>
            <a:endParaRPr sz="4500">
              <a:latin typeface="Times New Roman"/>
              <a:cs typeface="Times New Roman"/>
            </a:endParaRPr>
          </a:p>
          <a:p>
            <a:pPr marR="104775" algn="ctr">
              <a:lnSpc>
                <a:spcPct val="100000"/>
              </a:lnSpc>
              <a:spcBef>
                <a:spcPts val="900"/>
              </a:spcBef>
            </a:pP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person</a:t>
            </a:r>
            <a:endParaRPr sz="4500">
              <a:latin typeface="Times New Roman"/>
              <a:cs typeface="Times New Roman"/>
            </a:endParaRPr>
          </a:p>
          <a:p>
            <a:pPr marR="3480435" algn="ctr">
              <a:lnSpc>
                <a:spcPct val="100000"/>
              </a:lnSpc>
              <a:spcBef>
                <a:spcPts val="1700"/>
              </a:spcBef>
              <a:tabLst>
                <a:tab pos="705485" algn="l"/>
                <a:tab pos="1986914" algn="l"/>
                <a:tab pos="3919854" algn="l"/>
                <a:tab pos="5560060" algn="l"/>
                <a:tab pos="6218555" algn="l"/>
                <a:tab pos="8442325" algn="l"/>
                <a:tab pos="10291445" algn="l"/>
              </a:tabLst>
            </a:pPr>
            <a:r>
              <a:rPr sz="4500" spc="-285" dirty="0">
                <a:solidFill>
                  <a:srgbClr val="FFFFFF"/>
                </a:solidFill>
                <a:latin typeface="Times New Roman"/>
                <a:cs typeface="Times New Roman"/>
              </a:rPr>
              <a:t>To	</a:t>
            </a:r>
            <a:r>
              <a:rPr sz="45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track	</a:t>
            </a:r>
            <a:r>
              <a:rPr sz="4500" spc="10" dirty="0">
                <a:solidFill>
                  <a:srgbClr val="FFFFFF"/>
                </a:solidFill>
                <a:latin typeface="Times New Roman"/>
                <a:cs typeface="Times New Roman"/>
              </a:rPr>
              <a:t>missing	</a:t>
            </a:r>
            <a:r>
              <a:rPr sz="4500" spc="-35" dirty="0">
                <a:solidFill>
                  <a:srgbClr val="FFFFFF"/>
                </a:solidFill>
                <a:latin typeface="Times New Roman"/>
                <a:cs typeface="Times New Roman"/>
              </a:rPr>
              <a:t>people	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by	</a:t>
            </a:r>
            <a:r>
              <a:rPr sz="4500" spc="-100" dirty="0">
                <a:solidFill>
                  <a:srgbClr val="FFFFFF"/>
                </a:solidFill>
                <a:latin typeface="Times New Roman"/>
                <a:cs typeface="Times New Roman"/>
              </a:rPr>
              <a:t>involving	</a:t>
            </a:r>
            <a:r>
              <a:rPr sz="4500" spc="25" dirty="0">
                <a:solidFill>
                  <a:srgbClr val="FFFFFF"/>
                </a:solidFill>
                <a:latin typeface="Times New Roman"/>
                <a:cs typeface="Times New Roman"/>
              </a:rPr>
              <a:t>general	</a:t>
            </a:r>
            <a:r>
              <a:rPr sz="4500" spc="-35" dirty="0">
                <a:solidFill>
                  <a:srgbClr val="FFFFFF"/>
                </a:solidFill>
                <a:latin typeface="Times New Roman"/>
                <a:cs typeface="Times New Roman"/>
              </a:rPr>
              <a:t>public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41407" y="1984768"/>
            <a:ext cx="911225" cy="646430"/>
          </a:xfrm>
          <a:custGeom>
            <a:avLst/>
            <a:gdLst/>
            <a:ahLst/>
            <a:cxnLst/>
            <a:rect l="l" t="t" r="r" b="b"/>
            <a:pathLst>
              <a:path w="911225" h="646430">
                <a:moveTo>
                  <a:pt x="601711" y="168910"/>
                </a:moveTo>
                <a:lnTo>
                  <a:pt x="572803" y="168910"/>
                </a:lnTo>
                <a:lnTo>
                  <a:pt x="572986" y="165100"/>
                </a:lnTo>
                <a:lnTo>
                  <a:pt x="573457" y="143510"/>
                </a:lnTo>
                <a:lnTo>
                  <a:pt x="573633" y="128270"/>
                </a:lnTo>
                <a:lnTo>
                  <a:pt x="573756" y="78740"/>
                </a:lnTo>
                <a:lnTo>
                  <a:pt x="574906" y="74930"/>
                </a:lnTo>
                <a:lnTo>
                  <a:pt x="574056" y="74930"/>
                </a:lnTo>
                <a:lnTo>
                  <a:pt x="573288" y="73660"/>
                </a:lnTo>
                <a:lnTo>
                  <a:pt x="570608" y="71120"/>
                </a:lnTo>
                <a:lnTo>
                  <a:pt x="569716" y="68580"/>
                </a:lnTo>
                <a:lnTo>
                  <a:pt x="570043" y="66040"/>
                </a:lnTo>
                <a:lnTo>
                  <a:pt x="575479" y="55880"/>
                </a:lnTo>
                <a:lnTo>
                  <a:pt x="589142" y="43180"/>
                </a:lnTo>
                <a:lnTo>
                  <a:pt x="610192" y="27940"/>
                </a:lnTo>
                <a:lnTo>
                  <a:pt x="637792" y="10160"/>
                </a:lnTo>
                <a:lnTo>
                  <a:pt x="648443" y="2540"/>
                </a:lnTo>
                <a:lnTo>
                  <a:pt x="652046" y="0"/>
                </a:lnTo>
                <a:lnTo>
                  <a:pt x="663774" y="0"/>
                </a:lnTo>
                <a:lnTo>
                  <a:pt x="700811" y="29210"/>
                </a:lnTo>
                <a:lnTo>
                  <a:pt x="657170" y="29210"/>
                </a:lnTo>
                <a:lnTo>
                  <a:pt x="649452" y="34290"/>
                </a:lnTo>
                <a:lnTo>
                  <a:pt x="633743" y="44450"/>
                </a:lnTo>
                <a:lnTo>
                  <a:pt x="618897" y="53340"/>
                </a:lnTo>
                <a:lnTo>
                  <a:pt x="613757" y="57150"/>
                </a:lnTo>
                <a:lnTo>
                  <a:pt x="595506" y="66040"/>
                </a:lnTo>
                <a:lnTo>
                  <a:pt x="609129" y="68580"/>
                </a:lnTo>
                <a:lnTo>
                  <a:pt x="623165" y="73660"/>
                </a:lnTo>
                <a:lnTo>
                  <a:pt x="652398" y="73660"/>
                </a:lnTo>
                <a:lnTo>
                  <a:pt x="640793" y="80010"/>
                </a:lnTo>
                <a:lnTo>
                  <a:pt x="653670" y="85090"/>
                </a:lnTo>
                <a:lnTo>
                  <a:pt x="660283" y="88900"/>
                </a:lnTo>
                <a:lnTo>
                  <a:pt x="667047" y="92710"/>
                </a:lnTo>
                <a:lnTo>
                  <a:pt x="729989" y="92710"/>
                </a:lnTo>
                <a:lnTo>
                  <a:pt x="722341" y="96520"/>
                </a:lnTo>
                <a:lnTo>
                  <a:pt x="711709" y="100330"/>
                </a:lnTo>
                <a:lnTo>
                  <a:pt x="604585" y="100330"/>
                </a:lnTo>
                <a:lnTo>
                  <a:pt x="604220" y="111760"/>
                </a:lnTo>
                <a:lnTo>
                  <a:pt x="603716" y="124460"/>
                </a:lnTo>
                <a:lnTo>
                  <a:pt x="602000" y="161290"/>
                </a:lnTo>
                <a:lnTo>
                  <a:pt x="601711" y="168910"/>
                </a:lnTo>
                <a:close/>
              </a:path>
              <a:path w="911225" h="646430">
                <a:moveTo>
                  <a:pt x="652398" y="73660"/>
                </a:moveTo>
                <a:lnTo>
                  <a:pt x="623165" y="73660"/>
                </a:lnTo>
                <a:lnTo>
                  <a:pt x="635805" y="63500"/>
                </a:lnTo>
                <a:lnTo>
                  <a:pt x="648970" y="54610"/>
                </a:lnTo>
                <a:lnTo>
                  <a:pt x="675999" y="44450"/>
                </a:lnTo>
                <a:lnTo>
                  <a:pt x="657170" y="29210"/>
                </a:lnTo>
                <a:lnTo>
                  <a:pt x="700811" y="29210"/>
                </a:lnTo>
                <a:lnTo>
                  <a:pt x="733099" y="54610"/>
                </a:lnTo>
                <a:lnTo>
                  <a:pt x="736181" y="57150"/>
                </a:lnTo>
                <a:lnTo>
                  <a:pt x="690618" y="57150"/>
                </a:lnTo>
                <a:lnTo>
                  <a:pt x="677161" y="62230"/>
                </a:lnTo>
                <a:lnTo>
                  <a:pt x="664470" y="67310"/>
                </a:lnTo>
                <a:lnTo>
                  <a:pt x="652398" y="73660"/>
                </a:lnTo>
                <a:close/>
              </a:path>
              <a:path w="911225" h="646430">
                <a:moveTo>
                  <a:pt x="729989" y="92710"/>
                </a:moveTo>
                <a:lnTo>
                  <a:pt x="667047" y="92710"/>
                </a:lnTo>
                <a:lnTo>
                  <a:pt x="672237" y="90170"/>
                </a:lnTo>
                <a:lnTo>
                  <a:pt x="690248" y="83820"/>
                </a:lnTo>
                <a:lnTo>
                  <a:pt x="697874" y="80010"/>
                </a:lnTo>
                <a:lnTo>
                  <a:pt x="713300" y="74930"/>
                </a:lnTo>
                <a:lnTo>
                  <a:pt x="702129" y="66040"/>
                </a:lnTo>
                <a:lnTo>
                  <a:pt x="690618" y="57150"/>
                </a:lnTo>
                <a:lnTo>
                  <a:pt x="736181" y="57150"/>
                </a:lnTo>
                <a:lnTo>
                  <a:pt x="771621" y="86360"/>
                </a:lnTo>
                <a:lnTo>
                  <a:pt x="777378" y="91440"/>
                </a:lnTo>
                <a:lnTo>
                  <a:pt x="732538" y="91440"/>
                </a:lnTo>
                <a:lnTo>
                  <a:pt x="729989" y="92710"/>
                </a:lnTo>
                <a:close/>
              </a:path>
              <a:path w="911225" h="646430">
                <a:moveTo>
                  <a:pt x="798965" y="110490"/>
                </a:moveTo>
                <a:lnTo>
                  <a:pt x="698636" y="110490"/>
                </a:lnTo>
                <a:lnTo>
                  <a:pt x="706960" y="109220"/>
                </a:lnTo>
                <a:lnTo>
                  <a:pt x="714941" y="106680"/>
                </a:lnTo>
                <a:lnTo>
                  <a:pt x="722376" y="104140"/>
                </a:lnTo>
                <a:lnTo>
                  <a:pt x="731403" y="101600"/>
                </a:lnTo>
                <a:lnTo>
                  <a:pt x="739976" y="97790"/>
                </a:lnTo>
                <a:lnTo>
                  <a:pt x="735027" y="93980"/>
                </a:lnTo>
                <a:lnTo>
                  <a:pt x="732538" y="91440"/>
                </a:lnTo>
                <a:lnTo>
                  <a:pt x="777378" y="91440"/>
                </a:lnTo>
                <a:lnTo>
                  <a:pt x="798965" y="110490"/>
                </a:lnTo>
                <a:close/>
              </a:path>
              <a:path w="911225" h="646430">
                <a:moveTo>
                  <a:pt x="677473" y="574040"/>
                </a:moveTo>
                <a:lnTo>
                  <a:pt x="636825" y="574040"/>
                </a:lnTo>
                <a:lnTo>
                  <a:pt x="670546" y="529590"/>
                </a:lnTo>
                <a:lnTo>
                  <a:pt x="705723" y="485140"/>
                </a:lnTo>
                <a:lnTo>
                  <a:pt x="777745" y="401320"/>
                </a:lnTo>
                <a:lnTo>
                  <a:pt x="799998" y="374650"/>
                </a:lnTo>
                <a:lnTo>
                  <a:pt x="822368" y="349250"/>
                </a:lnTo>
                <a:lnTo>
                  <a:pt x="844610" y="322580"/>
                </a:lnTo>
                <a:lnTo>
                  <a:pt x="866475" y="295910"/>
                </a:lnTo>
                <a:lnTo>
                  <a:pt x="836209" y="261620"/>
                </a:lnTo>
                <a:lnTo>
                  <a:pt x="803305" y="229870"/>
                </a:lnTo>
                <a:lnTo>
                  <a:pt x="769953" y="201930"/>
                </a:lnTo>
                <a:lnTo>
                  <a:pt x="738344" y="177800"/>
                </a:lnTo>
                <a:lnTo>
                  <a:pt x="706630" y="154940"/>
                </a:lnTo>
                <a:lnTo>
                  <a:pt x="674139" y="132080"/>
                </a:lnTo>
                <a:lnTo>
                  <a:pt x="640068" y="114300"/>
                </a:lnTo>
                <a:lnTo>
                  <a:pt x="604585" y="100330"/>
                </a:lnTo>
                <a:lnTo>
                  <a:pt x="711709" y="100330"/>
                </a:lnTo>
                <a:lnTo>
                  <a:pt x="690436" y="105410"/>
                </a:lnTo>
                <a:lnTo>
                  <a:pt x="693102" y="107950"/>
                </a:lnTo>
                <a:lnTo>
                  <a:pt x="695825" y="109220"/>
                </a:lnTo>
                <a:lnTo>
                  <a:pt x="698636" y="110490"/>
                </a:lnTo>
                <a:lnTo>
                  <a:pt x="798965" y="110490"/>
                </a:lnTo>
                <a:lnTo>
                  <a:pt x="801844" y="113030"/>
                </a:lnTo>
                <a:lnTo>
                  <a:pt x="757158" y="113030"/>
                </a:lnTo>
                <a:lnTo>
                  <a:pt x="748675" y="116840"/>
                </a:lnTo>
                <a:lnTo>
                  <a:pt x="739541" y="120650"/>
                </a:lnTo>
                <a:lnTo>
                  <a:pt x="720094" y="125730"/>
                </a:lnTo>
                <a:lnTo>
                  <a:pt x="723966" y="128270"/>
                </a:lnTo>
                <a:lnTo>
                  <a:pt x="728037" y="130810"/>
                </a:lnTo>
                <a:lnTo>
                  <a:pt x="732459" y="134620"/>
                </a:lnTo>
                <a:lnTo>
                  <a:pt x="824789" y="134620"/>
                </a:lnTo>
                <a:lnTo>
                  <a:pt x="831351" y="140970"/>
                </a:lnTo>
                <a:lnTo>
                  <a:pt x="786875" y="140970"/>
                </a:lnTo>
                <a:lnTo>
                  <a:pt x="779139" y="143510"/>
                </a:lnTo>
                <a:lnTo>
                  <a:pt x="770882" y="146050"/>
                </a:lnTo>
                <a:lnTo>
                  <a:pt x="762333" y="148590"/>
                </a:lnTo>
                <a:lnTo>
                  <a:pt x="753724" y="149860"/>
                </a:lnTo>
                <a:lnTo>
                  <a:pt x="755058" y="151130"/>
                </a:lnTo>
                <a:lnTo>
                  <a:pt x="841850" y="151130"/>
                </a:lnTo>
                <a:lnTo>
                  <a:pt x="844475" y="153670"/>
                </a:lnTo>
                <a:lnTo>
                  <a:pt x="851116" y="161290"/>
                </a:lnTo>
                <a:lnTo>
                  <a:pt x="808712" y="161290"/>
                </a:lnTo>
                <a:lnTo>
                  <a:pt x="808178" y="162560"/>
                </a:lnTo>
                <a:lnTo>
                  <a:pt x="807527" y="162560"/>
                </a:lnTo>
                <a:lnTo>
                  <a:pt x="800806" y="167640"/>
                </a:lnTo>
                <a:lnTo>
                  <a:pt x="783939" y="168910"/>
                </a:lnTo>
                <a:lnTo>
                  <a:pt x="778602" y="168910"/>
                </a:lnTo>
                <a:lnTo>
                  <a:pt x="782621" y="172720"/>
                </a:lnTo>
                <a:lnTo>
                  <a:pt x="798039" y="172720"/>
                </a:lnTo>
                <a:lnTo>
                  <a:pt x="806736" y="175260"/>
                </a:lnTo>
                <a:lnTo>
                  <a:pt x="808800" y="177800"/>
                </a:lnTo>
                <a:lnTo>
                  <a:pt x="808793" y="182880"/>
                </a:lnTo>
                <a:lnTo>
                  <a:pt x="806867" y="185420"/>
                </a:lnTo>
                <a:lnTo>
                  <a:pt x="803060" y="186690"/>
                </a:lnTo>
                <a:lnTo>
                  <a:pt x="801092" y="186690"/>
                </a:lnTo>
                <a:lnTo>
                  <a:pt x="806305" y="191770"/>
                </a:lnTo>
                <a:lnTo>
                  <a:pt x="876728" y="191770"/>
                </a:lnTo>
                <a:lnTo>
                  <a:pt x="881896" y="198120"/>
                </a:lnTo>
                <a:lnTo>
                  <a:pt x="882695" y="199390"/>
                </a:lnTo>
                <a:lnTo>
                  <a:pt x="843246" y="199390"/>
                </a:lnTo>
                <a:lnTo>
                  <a:pt x="843318" y="207010"/>
                </a:lnTo>
                <a:lnTo>
                  <a:pt x="839154" y="210820"/>
                </a:lnTo>
                <a:lnTo>
                  <a:pt x="829198" y="210820"/>
                </a:lnTo>
                <a:lnTo>
                  <a:pt x="843153" y="224790"/>
                </a:lnTo>
                <a:lnTo>
                  <a:pt x="856163" y="237490"/>
                </a:lnTo>
                <a:lnTo>
                  <a:pt x="868272" y="250190"/>
                </a:lnTo>
                <a:lnTo>
                  <a:pt x="879529" y="261620"/>
                </a:lnTo>
                <a:lnTo>
                  <a:pt x="910334" y="261620"/>
                </a:lnTo>
                <a:lnTo>
                  <a:pt x="911196" y="267970"/>
                </a:lnTo>
                <a:lnTo>
                  <a:pt x="909462" y="287020"/>
                </a:lnTo>
                <a:lnTo>
                  <a:pt x="902795" y="304800"/>
                </a:lnTo>
                <a:lnTo>
                  <a:pt x="890414" y="316230"/>
                </a:lnTo>
                <a:lnTo>
                  <a:pt x="868820" y="342900"/>
                </a:lnTo>
                <a:lnTo>
                  <a:pt x="846846" y="369570"/>
                </a:lnTo>
                <a:lnTo>
                  <a:pt x="802761" y="420370"/>
                </a:lnTo>
                <a:lnTo>
                  <a:pt x="766975" y="462280"/>
                </a:lnTo>
                <a:lnTo>
                  <a:pt x="731351" y="505460"/>
                </a:lnTo>
                <a:lnTo>
                  <a:pt x="696536" y="548640"/>
                </a:lnTo>
                <a:lnTo>
                  <a:pt x="677473" y="574040"/>
                </a:lnTo>
                <a:close/>
              </a:path>
              <a:path w="911225" h="646430">
                <a:moveTo>
                  <a:pt x="824789" y="134620"/>
                </a:moveTo>
                <a:lnTo>
                  <a:pt x="732459" y="134620"/>
                </a:lnTo>
                <a:lnTo>
                  <a:pt x="739911" y="132080"/>
                </a:lnTo>
                <a:lnTo>
                  <a:pt x="754363" y="129540"/>
                </a:lnTo>
                <a:lnTo>
                  <a:pt x="763191" y="127000"/>
                </a:lnTo>
                <a:lnTo>
                  <a:pt x="769664" y="124460"/>
                </a:lnTo>
                <a:lnTo>
                  <a:pt x="757158" y="113030"/>
                </a:lnTo>
                <a:lnTo>
                  <a:pt x="801844" y="113030"/>
                </a:lnTo>
                <a:lnTo>
                  <a:pt x="809039" y="119380"/>
                </a:lnTo>
                <a:lnTo>
                  <a:pt x="824789" y="134620"/>
                </a:lnTo>
                <a:close/>
              </a:path>
              <a:path w="911225" h="646430">
                <a:moveTo>
                  <a:pt x="841850" y="151130"/>
                </a:moveTo>
                <a:lnTo>
                  <a:pt x="756522" y="151130"/>
                </a:lnTo>
                <a:lnTo>
                  <a:pt x="763628" y="149860"/>
                </a:lnTo>
                <a:lnTo>
                  <a:pt x="770127" y="148590"/>
                </a:lnTo>
                <a:lnTo>
                  <a:pt x="776741" y="148590"/>
                </a:lnTo>
                <a:lnTo>
                  <a:pt x="783412" y="147320"/>
                </a:lnTo>
                <a:lnTo>
                  <a:pt x="789728" y="146050"/>
                </a:lnTo>
                <a:lnTo>
                  <a:pt x="792943" y="146050"/>
                </a:lnTo>
                <a:lnTo>
                  <a:pt x="786875" y="140970"/>
                </a:lnTo>
                <a:lnTo>
                  <a:pt x="831351" y="140970"/>
                </a:lnTo>
                <a:lnTo>
                  <a:pt x="841850" y="151130"/>
                </a:lnTo>
                <a:close/>
              </a:path>
              <a:path w="911225" h="646430">
                <a:moveTo>
                  <a:pt x="13324" y="250190"/>
                </a:moveTo>
                <a:lnTo>
                  <a:pt x="6943" y="250190"/>
                </a:lnTo>
                <a:lnTo>
                  <a:pt x="3153" y="247650"/>
                </a:lnTo>
                <a:lnTo>
                  <a:pt x="0" y="240030"/>
                </a:lnTo>
                <a:lnTo>
                  <a:pt x="812" y="236220"/>
                </a:lnTo>
                <a:lnTo>
                  <a:pt x="35715" y="210820"/>
                </a:lnTo>
                <a:lnTo>
                  <a:pt x="71407" y="193040"/>
                </a:lnTo>
                <a:lnTo>
                  <a:pt x="83386" y="186690"/>
                </a:lnTo>
                <a:lnTo>
                  <a:pt x="95310" y="181610"/>
                </a:lnTo>
                <a:lnTo>
                  <a:pt x="106918" y="175260"/>
                </a:lnTo>
                <a:lnTo>
                  <a:pt x="117952" y="168910"/>
                </a:lnTo>
                <a:lnTo>
                  <a:pt x="124313" y="165100"/>
                </a:lnTo>
                <a:lnTo>
                  <a:pt x="131695" y="162560"/>
                </a:lnTo>
                <a:lnTo>
                  <a:pt x="140238" y="161290"/>
                </a:lnTo>
                <a:lnTo>
                  <a:pt x="157389" y="161290"/>
                </a:lnTo>
                <a:lnTo>
                  <a:pt x="182870" y="162560"/>
                </a:lnTo>
                <a:lnTo>
                  <a:pt x="199405" y="162560"/>
                </a:lnTo>
                <a:lnTo>
                  <a:pt x="222823" y="163830"/>
                </a:lnTo>
                <a:lnTo>
                  <a:pt x="306052" y="166370"/>
                </a:lnTo>
                <a:lnTo>
                  <a:pt x="354595" y="166370"/>
                </a:lnTo>
                <a:lnTo>
                  <a:pt x="460312" y="168910"/>
                </a:lnTo>
                <a:lnTo>
                  <a:pt x="601711" y="168910"/>
                </a:lnTo>
                <a:lnTo>
                  <a:pt x="601491" y="175260"/>
                </a:lnTo>
                <a:lnTo>
                  <a:pt x="601367" y="180340"/>
                </a:lnTo>
                <a:lnTo>
                  <a:pt x="601236" y="190500"/>
                </a:lnTo>
                <a:lnTo>
                  <a:pt x="144655" y="190500"/>
                </a:lnTo>
                <a:lnTo>
                  <a:pt x="138027" y="191770"/>
                </a:lnTo>
                <a:lnTo>
                  <a:pt x="132234" y="193040"/>
                </a:lnTo>
                <a:lnTo>
                  <a:pt x="112060" y="203200"/>
                </a:lnTo>
                <a:lnTo>
                  <a:pt x="97192" y="212090"/>
                </a:lnTo>
                <a:lnTo>
                  <a:pt x="82591" y="218440"/>
                </a:lnTo>
                <a:lnTo>
                  <a:pt x="68288" y="226060"/>
                </a:lnTo>
                <a:lnTo>
                  <a:pt x="96734" y="228600"/>
                </a:lnTo>
                <a:lnTo>
                  <a:pt x="143124" y="228600"/>
                </a:lnTo>
                <a:lnTo>
                  <a:pt x="137844" y="231140"/>
                </a:lnTo>
                <a:lnTo>
                  <a:pt x="137708" y="231140"/>
                </a:lnTo>
                <a:lnTo>
                  <a:pt x="154317" y="232410"/>
                </a:lnTo>
                <a:lnTo>
                  <a:pt x="162618" y="233680"/>
                </a:lnTo>
                <a:lnTo>
                  <a:pt x="219771" y="233680"/>
                </a:lnTo>
                <a:lnTo>
                  <a:pt x="211194" y="237490"/>
                </a:lnTo>
                <a:lnTo>
                  <a:pt x="245122" y="240030"/>
                </a:lnTo>
                <a:lnTo>
                  <a:pt x="291522" y="240030"/>
                </a:lnTo>
                <a:lnTo>
                  <a:pt x="287117" y="242570"/>
                </a:lnTo>
                <a:lnTo>
                  <a:pt x="292396" y="242570"/>
                </a:lnTo>
                <a:lnTo>
                  <a:pt x="297588" y="243840"/>
                </a:lnTo>
                <a:lnTo>
                  <a:pt x="364503" y="243840"/>
                </a:lnTo>
                <a:lnTo>
                  <a:pt x="362636" y="245110"/>
                </a:lnTo>
                <a:lnTo>
                  <a:pt x="26429" y="245110"/>
                </a:lnTo>
                <a:lnTo>
                  <a:pt x="18432" y="247650"/>
                </a:lnTo>
                <a:lnTo>
                  <a:pt x="13324" y="250190"/>
                </a:lnTo>
                <a:close/>
              </a:path>
              <a:path w="911225" h="646430">
                <a:moveTo>
                  <a:pt x="876728" y="191770"/>
                </a:moveTo>
                <a:lnTo>
                  <a:pt x="806305" y="191770"/>
                </a:lnTo>
                <a:lnTo>
                  <a:pt x="807300" y="190500"/>
                </a:lnTo>
                <a:lnTo>
                  <a:pt x="808384" y="190500"/>
                </a:lnTo>
                <a:lnTo>
                  <a:pt x="822233" y="189230"/>
                </a:lnTo>
                <a:lnTo>
                  <a:pt x="835179" y="189230"/>
                </a:lnTo>
                <a:lnTo>
                  <a:pt x="828722" y="182880"/>
                </a:lnTo>
                <a:lnTo>
                  <a:pt x="822135" y="175260"/>
                </a:lnTo>
                <a:lnTo>
                  <a:pt x="815453" y="168910"/>
                </a:lnTo>
                <a:lnTo>
                  <a:pt x="808712" y="161290"/>
                </a:lnTo>
                <a:lnTo>
                  <a:pt x="851116" y="161290"/>
                </a:lnTo>
                <a:lnTo>
                  <a:pt x="863291" y="175260"/>
                </a:lnTo>
                <a:lnTo>
                  <a:pt x="876728" y="191770"/>
                </a:lnTo>
                <a:close/>
              </a:path>
              <a:path w="911225" h="646430">
                <a:moveTo>
                  <a:pt x="143124" y="228600"/>
                </a:moveTo>
                <a:lnTo>
                  <a:pt x="96734" y="228600"/>
                </a:lnTo>
                <a:lnTo>
                  <a:pt x="114672" y="215900"/>
                </a:lnTo>
                <a:lnTo>
                  <a:pt x="135595" y="205740"/>
                </a:lnTo>
                <a:lnTo>
                  <a:pt x="158772" y="198120"/>
                </a:lnTo>
                <a:lnTo>
                  <a:pt x="183477" y="193040"/>
                </a:lnTo>
                <a:lnTo>
                  <a:pt x="180120" y="191770"/>
                </a:lnTo>
                <a:lnTo>
                  <a:pt x="159069" y="190500"/>
                </a:lnTo>
                <a:lnTo>
                  <a:pt x="601236" y="190500"/>
                </a:lnTo>
                <a:lnTo>
                  <a:pt x="601211" y="193040"/>
                </a:lnTo>
                <a:lnTo>
                  <a:pt x="207324" y="193040"/>
                </a:lnTo>
                <a:lnTo>
                  <a:pt x="208628" y="194310"/>
                </a:lnTo>
                <a:lnTo>
                  <a:pt x="209459" y="196850"/>
                </a:lnTo>
                <a:lnTo>
                  <a:pt x="209991" y="204470"/>
                </a:lnTo>
                <a:lnTo>
                  <a:pt x="206144" y="209550"/>
                </a:lnTo>
                <a:lnTo>
                  <a:pt x="200671" y="210820"/>
                </a:lnTo>
                <a:lnTo>
                  <a:pt x="185016" y="213360"/>
                </a:lnTo>
                <a:lnTo>
                  <a:pt x="169336" y="217170"/>
                </a:lnTo>
                <a:lnTo>
                  <a:pt x="153686" y="223520"/>
                </a:lnTo>
                <a:lnTo>
                  <a:pt x="143124" y="228600"/>
                </a:lnTo>
                <a:close/>
              </a:path>
              <a:path w="911225" h="646430">
                <a:moveTo>
                  <a:pt x="337133" y="215900"/>
                </a:moveTo>
                <a:lnTo>
                  <a:pt x="288875" y="215900"/>
                </a:lnTo>
                <a:lnTo>
                  <a:pt x="289917" y="214630"/>
                </a:lnTo>
                <a:lnTo>
                  <a:pt x="292176" y="213360"/>
                </a:lnTo>
                <a:lnTo>
                  <a:pt x="301536" y="209550"/>
                </a:lnTo>
                <a:lnTo>
                  <a:pt x="311143" y="204470"/>
                </a:lnTo>
                <a:lnTo>
                  <a:pt x="321007" y="200660"/>
                </a:lnTo>
                <a:lnTo>
                  <a:pt x="331139" y="196850"/>
                </a:lnTo>
                <a:lnTo>
                  <a:pt x="299798" y="195580"/>
                </a:lnTo>
                <a:lnTo>
                  <a:pt x="230060" y="194310"/>
                </a:lnTo>
                <a:lnTo>
                  <a:pt x="207324" y="193040"/>
                </a:lnTo>
                <a:lnTo>
                  <a:pt x="601211" y="193040"/>
                </a:lnTo>
                <a:lnTo>
                  <a:pt x="601173" y="196850"/>
                </a:lnTo>
                <a:lnTo>
                  <a:pt x="392681" y="196850"/>
                </a:lnTo>
                <a:lnTo>
                  <a:pt x="392562" y="198120"/>
                </a:lnTo>
                <a:lnTo>
                  <a:pt x="391543" y="201930"/>
                </a:lnTo>
                <a:lnTo>
                  <a:pt x="388540" y="204470"/>
                </a:lnTo>
                <a:lnTo>
                  <a:pt x="384146" y="204470"/>
                </a:lnTo>
                <a:lnTo>
                  <a:pt x="360306" y="207010"/>
                </a:lnTo>
                <a:lnTo>
                  <a:pt x="337133" y="215900"/>
                </a:lnTo>
                <a:close/>
              </a:path>
              <a:path w="911225" h="646430">
                <a:moveTo>
                  <a:pt x="364503" y="243840"/>
                </a:moveTo>
                <a:lnTo>
                  <a:pt x="313495" y="243840"/>
                </a:lnTo>
                <a:lnTo>
                  <a:pt x="324151" y="237490"/>
                </a:lnTo>
                <a:lnTo>
                  <a:pt x="335154" y="232410"/>
                </a:lnTo>
                <a:lnTo>
                  <a:pt x="346328" y="226060"/>
                </a:lnTo>
                <a:lnTo>
                  <a:pt x="364526" y="218440"/>
                </a:lnTo>
                <a:lnTo>
                  <a:pt x="367937" y="217170"/>
                </a:lnTo>
                <a:lnTo>
                  <a:pt x="378401" y="212090"/>
                </a:lnTo>
                <a:lnTo>
                  <a:pt x="389153" y="207010"/>
                </a:lnTo>
                <a:lnTo>
                  <a:pt x="400231" y="201930"/>
                </a:lnTo>
                <a:lnTo>
                  <a:pt x="411673" y="198120"/>
                </a:lnTo>
                <a:lnTo>
                  <a:pt x="392681" y="196850"/>
                </a:lnTo>
                <a:lnTo>
                  <a:pt x="601173" y="196850"/>
                </a:lnTo>
                <a:lnTo>
                  <a:pt x="601148" y="199390"/>
                </a:lnTo>
                <a:lnTo>
                  <a:pt x="517048" y="199390"/>
                </a:lnTo>
                <a:lnTo>
                  <a:pt x="495872" y="205740"/>
                </a:lnTo>
                <a:lnTo>
                  <a:pt x="478397" y="213360"/>
                </a:lnTo>
                <a:lnTo>
                  <a:pt x="427297" y="213360"/>
                </a:lnTo>
                <a:lnTo>
                  <a:pt x="414811" y="219710"/>
                </a:lnTo>
                <a:lnTo>
                  <a:pt x="402362" y="224790"/>
                </a:lnTo>
                <a:lnTo>
                  <a:pt x="389961" y="231140"/>
                </a:lnTo>
                <a:lnTo>
                  <a:pt x="377619" y="236220"/>
                </a:lnTo>
                <a:lnTo>
                  <a:pt x="372036" y="240030"/>
                </a:lnTo>
                <a:lnTo>
                  <a:pt x="366371" y="242570"/>
                </a:lnTo>
                <a:lnTo>
                  <a:pt x="364503" y="243840"/>
                </a:lnTo>
                <a:close/>
              </a:path>
              <a:path w="911225" h="646430">
                <a:moveTo>
                  <a:pt x="598668" y="247650"/>
                </a:moveTo>
                <a:lnTo>
                  <a:pt x="425139" y="247650"/>
                </a:lnTo>
                <a:lnTo>
                  <a:pt x="431406" y="243840"/>
                </a:lnTo>
                <a:lnTo>
                  <a:pt x="437808" y="241300"/>
                </a:lnTo>
                <a:lnTo>
                  <a:pt x="444264" y="237490"/>
                </a:lnTo>
                <a:lnTo>
                  <a:pt x="456815" y="232410"/>
                </a:lnTo>
                <a:lnTo>
                  <a:pt x="462756" y="229870"/>
                </a:lnTo>
                <a:lnTo>
                  <a:pt x="468515" y="226060"/>
                </a:lnTo>
                <a:lnTo>
                  <a:pt x="474089" y="223520"/>
                </a:lnTo>
                <a:lnTo>
                  <a:pt x="489659" y="214630"/>
                </a:lnTo>
                <a:lnTo>
                  <a:pt x="507773" y="204470"/>
                </a:lnTo>
                <a:lnTo>
                  <a:pt x="519310" y="199390"/>
                </a:lnTo>
                <a:lnTo>
                  <a:pt x="601148" y="199390"/>
                </a:lnTo>
                <a:lnTo>
                  <a:pt x="601033" y="210820"/>
                </a:lnTo>
                <a:lnTo>
                  <a:pt x="600822" y="218440"/>
                </a:lnTo>
                <a:lnTo>
                  <a:pt x="570704" y="218440"/>
                </a:lnTo>
                <a:lnTo>
                  <a:pt x="565345" y="222250"/>
                </a:lnTo>
                <a:lnTo>
                  <a:pt x="555490" y="229870"/>
                </a:lnTo>
                <a:lnTo>
                  <a:pt x="543740" y="237490"/>
                </a:lnTo>
                <a:lnTo>
                  <a:pt x="538052" y="242570"/>
                </a:lnTo>
                <a:lnTo>
                  <a:pt x="535153" y="243840"/>
                </a:lnTo>
                <a:lnTo>
                  <a:pt x="540322" y="245110"/>
                </a:lnTo>
                <a:lnTo>
                  <a:pt x="598993" y="245110"/>
                </a:lnTo>
                <a:lnTo>
                  <a:pt x="598668" y="247650"/>
                </a:lnTo>
                <a:close/>
              </a:path>
              <a:path w="911225" h="646430">
                <a:moveTo>
                  <a:pt x="843298" y="199459"/>
                </a:moveTo>
                <a:close/>
              </a:path>
              <a:path w="911225" h="646430">
                <a:moveTo>
                  <a:pt x="910334" y="261620"/>
                </a:moveTo>
                <a:lnTo>
                  <a:pt x="879529" y="261620"/>
                </a:lnTo>
                <a:lnTo>
                  <a:pt x="878115" y="255270"/>
                </a:lnTo>
                <a:lnTo>
                  <a:pt x="875317" y="248920"/>
                </a:lnTo>
                <a:lnTo>
                  <a:pt x="864914" y="229870"/>
                </a:lnTo>
                <a:lnTo>
                  <a:pt x="858139" y="219710"/>
                </a:lnTo>
                <a:lnTo>
                  <a:pt x="850893" y="209550"/>
                </a:lnTo>
                <a:lnTo>
                  <a:pt x="843298" y="199459"/>
                </a:lnTo>
                <a:lnTo>
                  <a:pt x="882695" y="199390"/>
                </a:lnTo>
                <a:lnTo>
                  <a:pt x="897868" y="223520"/>
                </a:lnTo>
                <a:lnTo>
                  <a:pt x="908782" y="250190"/>
                </a:lnTo>
                <a:lnTo>
                  <a:pt x="910334" y="261620"/>
                </a:lnTo>
                <a:close/>
              </a:path>
              <a:path w="911225" h="646430">
                <a:moveTo>
                  <a:pt x="219771" y="233680"/>
                </a:moveTo>
                <a:lnTo>
                  <a:pt x="162618" y="233680"/>
                </a:lnTo>
                <a:lnTo>
                  <a:pt x="170315" y="229870"/>
                </a:lnTo>
                <a:lnTo>
                  <a:pt x="178068" y="227330"/>
                </a:lnTo>
                <a:lnTo>
                  <a:pt x="185705" y="223520"/>
                </a:lnTo>
                <a:lnTo>
                  <a:pt x="224538" y="209550"/>
                </a:lnTo>
                <a:lnTo>
                  <a:pt x="262257" y="201930"/>
                </a:lnTo>
                <a:lnTo>
                  <a:pt x="281164" y="200660"/>
                </a:lnTo>
                <a:lnTo>
                  <a:pt x="288388" y="200660"/>
                </a:lnTo>
                <a:lnTo>
                  <a:pt x="291752" y="204470"/>
                </a:lnTo>
                <a:lnTo>
                  <a:pt x="291993" y="212090"/>
                </a:lnTo>
                <a:lnTo>
                  <a:pt x="289912" y="214632"/>
                </a:lnTo>
                <a:lnTo>
                  <a:pt x="287658" y="215900"/>
                </a:lnTo>
                <a:lnTo>
                  <a:pt x="284628" y="215900"/>
                </a:lnTo>
                <a:lnTo>
                  <a:pt x="265346" y="218440"/>
                </a:lnTo>
                <a:lnTo>
                  <a:pt x="246492" y="223520"/>
                </a:lnTo>
                <a:lnTo>
                  <a:pt x="228348" y="229870"/>
                </a:lnTo>
                <a:lnTo>
                  <a:pt x="219771" y="233680"/>
                </a:lnTo>
                <a:close/>
              </a:path>
              <a:path w="911225" h="646430">
                <a:moveTo>
                  <a:pt x="78774" y="543560"/>
                </a:moveTo>
                <a:lnTo>
                  <a:pt x="52320" y="543560"/>
                </a:lnTo>
                <a:lnTo>
                  <a:pt x="27047" y="541020"/>
                </a:lnTo>
                <a:lnTo>
                  <a:pt x="21981" y="541020"/>
                </a:lnTo>
                <a:lnTo>
                  <a:pt x="18044" y="537210"/>
                </a:lnTo>
                <a:lnTo>
                  <a:pt x="16698" y="529590"/>
                </a:lnTo>
                <a:lnTo>
                  <a:pt x="17847" y="525780"/>
                </a:lnTo>
                <a:lnTo>
                  <a:pt x="20209" y="524510"/>
                </a:lnTo>
                <a:lnTo>
                  <a:pt x="19896" y="501650"/>
                </a:lnTo>
                <a:lnTo>
                  <a:pt x="19322" y="477520"/>
                </a:lnTo>
                <a:lnTo>
                  <a:pt x="18577" y="453390"/>
                </a:lnTo>
                <a:lnTo>
                  <a:pt x="17208" y="412750"/>
                </a:lnTo>
                <a:lnTo>
                  <a:pt x="16599" y="393700"/>
                </a:lnTo>
                <a:lnTo>
                  <a:pt x="16073" y="374650"/>
                </a:lnTo>
                <a:lnTo>
                  <a:pt x="15661" y="354330"/>
                </a:lnTo>
                <a:lnTo>
                  <a:pt x="15410" y="349250"/>
                </a:lnTo>
                <a:lnTo>
                  <a:pt x="14445" y="316230"/>
                </a:lnTo>
                <a:lnTo>
                  <a:pt x="14348" y="304800"/>
                </a:lnTo>
                <a:lnTo>
                  <a:pt x="15194" y="279400"/>
                </a:lnTo>
                <a:lnTo>
                  <a:pt x="18385" y="259080"/>
                </a:lnTo>
                <a:lnTo>
                  <a:pt x="23854" y="248920"/>
                </a:lnTo>
                <a:lnTo>
                  <a:pt x="25046" y="247650"/>
                </a:lnTo>
                <a:lnTo>
                  <a:pt x="26279" y="246380"/>
                </a:lnTo>
                <a:lnTo>
                  <a:pt x="368386" y="246380"/>
                </a:lnTo>
                <a:lnTo>
                  <a:pt x="381276" y="240030"/>
                </a:lnTo>
                <a:lnTo>
                  <a:pt x="385698" y="237490"/>
                </a:lnTo>
                <a:lnTo>
                  <a:pt x="391898" y="233680"/>
                </a:lnTo>
                <a:lnTo>
                  <a:pt x="398089" y="231140"/>
                </a:lnTo>
                <a:lnTo>
                  <a:pt x="415969" y="220980"/>
                </a:lnTo>
                <a:lnTo>
                  <a:pt x="427297" y="213360"/>
                </a:lnTo>
                <a:lnTo>
                  <a:pt x="478397" y="213360"/>
                </a:lnTo>
                <a:lnTo>
                  <a:pt x="475478" y="214632"/>
                </a:lnTo>
                <a:lnTo>
                  <a:pt x="455728" y="224790"/>
                </a:lnTo>
                <a:lnTo>
                  <a:pt x="436448" y="237490"/>
                </a:lnTo>
                <a:lnTo>
                  <a:pt x="427721" y="242570"/>
                </a:lnTo>
                <a:lnTo>
                  <a:pt x="422039" y="245110"/>
                </a:lnTo>
                <a:lnTo>
                  <a:pt x="419265" y="247650"/>
                </a:lnTo>
                <a:lnTo>
                  <a:pt x="598668" y="247650"/>
                </a:lnTo>
                <a:lnTo>
                  <a:pt x="598506" y="248920"/>
                </a:lnTo>
                <a:lnTo>
                  <a:pt x="39834" y="248920"/>
                </a:lnTo>
                <a:lnTo>
                  <a:pt x="40344" y="250190"/>
                </a:lnTo>
                <a:lnTo>
                  <a:pt x="40777" y="251460"/>
                </a:lnTo>
                <a:lnTo>
                  <a:pt x="42430" y="255270"/>
                </a:lnTo>
                <a:lnTo>
                  <a:pt x="42383" y="259080"/>
                </a:lnTo>
                <a:lnTo>
                  <a:pt x="41049" y="261620"/>
                </a:lnTo>
                <a:lnTo>
                  <a:pt x="41159" y="276860"/>
                </a:lnTo>
                <a:lnTo>
                  <a:pt x="42018" y="318770"/>
                </a:lnTo>
                <a:lnTo>
                  <a:pt x="44277" y="381000"/>
                </a:lnTo>
                <a:lnTo>
                  <a:pt x="45995" y="420370"/>
                </a:lnTo>
                <a:lnTo>
                  <a:pt x="47577" y="454660"/>
                </a:lnTo>
                <a:lnTo>
                  <a:pt x="48462" y="474980"/>
                </a:lnTo>
                <a:lnTo>
                  <a:pt x="49239" y="496570"/>
                </a:lnTo>
                <a:lnTo>
                  <a:pt x="49921" y="519430"/>
                </a:lnTo>
                <a:lnTo>
                  <a:pt x="364676" y="519430"/>
                </a:lnTo>
                <a:lnTo>
                  <a:pt x="279966" y="527050"/>
                </a:lnTo>
                <a:lnTo>
                  <a:pt x="251957" y="530860"/>
                </a:lnTo>
                <a:lnTo>
                  <a:pt x="209036" y="534670"/>
                </a:lnTo>
                <a:lnTo>
                  <a:pt x="165675" y="539750"/>
                </a:lnTo>
                <a:lnTo>
                  <a:pt x="122160" y="542290"/>
                </a:lnTo>
                <a:lnTo>
                  <a:pt x="78774" y="543560"/>
                </a:lnTo>
                <a:close/>
              </a:path>
              <a:path w="911225" h="646430">
                <a:moveTo>
                  <a:pt x="291522" y="240030"/>
                </a:moveTo>
                <a:lnTo>
                  <a:pt x="245122" y="240030"/>
                </a:lnTo>
                <a:lnTo>
                  <a:pt x="252044" y="236220"/>
                </a:lnTo>
                <a:lnTo>
                  <a:pt x="289912" y="214632"/>
                </a:lnTo>
                <a:lnTo>
                  <a:pt x="288875" y="215900"/>
                </a:lnTo>
                <a:lnTo>
                  <a:pt x="337133" y="215900"/>
                </a:lnTo>
                <a:lnTo>
                  <a:pt x="314862" y="226060"/>
                </a:lnTo>
                <a:lnTo>
                  <a:pt x="293725" y="238760"/>
                </a:lnTo>
                <a:lnTo>
                  <a:pt x="291522" y="240030"/>
                </a:lnTo>
                <a:close/>
              </a:path>
              <a:path w="911225" h="646430">
                <a:moveTo>
                  <a:pt x="598993" y="245110"/>
                </a:moveTo>
                <a:lnTo>
                  <a:pt x="559092" y="245110"/>
                </a:lnTo>
                <a:lnTo>
                  <a:pt x="565710" y="243840"/>
                </a:lnTo>
                <a:lnTo>
                  <a:pt x="571581" y="242570"/>
                </a:lnTo>
                <a:lnTo>
                  <a:pt x="570807" y="234950"/>
                </a:lnTo>
                <a:lnTo>
                  <a:pt x="570704" y="218440"/>
                </a:lnTo>
                <a:lnTo>
                  <a:pt x="600822" y="218440"/>
                </a:lnTo>
                <a:lnTo>
                  <a:pt x="600611" y="226060"/>
                </a:lnTo>
                <a:lnTo>
                  <a:pt x="599642" y="240030"/>
                </a:lnTo>
                <a:lnTo>
                  <a:pt x="598993" y="245110"/>
                </a:lnTo>
                <a:close/>
              </a:path>
              <a:path w="911225" h="646430">
                <a:moveTo>
                  <a:pt x="360769" y="246380"/>
                </a:moveTo>
                <a:lnTo>
                  <a:pt x="27448" y="246380"/>
                </a:lnTo>
                <a:lnTo>
                  <a:pt x="27085" y="245110"/>
                </a:lnTo>
                <a:lnTo>
                  <a:pt x="362636" y="245110"/>
                </a:lnTo>
                <a:lnTo>
                  <a:pt x="360769" y="246380"/>
                </a:lnTo>
                <a:close/>
              </a:path>
              <a:path w="911225" h="646430">
                <a:moveTo>
                  <a:pt x="135634" y="269240"/>
                </a:moveTo>
                <a:lnTo>
                  <a:pt x="132059" y="269240"/>
                </a:lnTo>
                <a:lnTo>
                  <a:pt x="128793" y="266700"/>
                </a:lnTo>
                <a:lnTo>
                  <a:pt x="127169" y="262890"/>
                </a:lnTo>
                <a:lnTo>
                  <a:pt x="126986" y="261620"/>
                </a:lnTo>
                <a:lnTo>
                  <a:pt x="81203" y="256540"/>
                </a:lnTo>
                <a:lnTo>
                  <a:pt x="39834" y="248920"/>
                </a:lnTo>
                <a:lnTo>
                  <a:pt x="598506" y="248920"/>
                </a:lnTo>
                <a:lnTo>
                  <a:pt x="597857" y="254000"/>
                </a:lnTo>
                <a:lnTo>
                  <a:pt x="596969" y="260350"/>
                </a:lnTo>
                <a:lnTo>
                  <a:pt x="591576" y="264160"/>
                </a:lnTo>
                <a:lnTo>
                  <a:pt x="157176" y="264160"/>
                </a:lnTo>
                <a:lnTo>
                  <a:pt x="149371" y="266700"/>
                </a:lnTo>
                <a:lnTo>
                  <a:pt x="135634" y="269240"/>
                </a:lnTo>
                <a:close/>
              </a:path>
              <a:path w="911225" h="646430">
                <a:moveTo>
                  <a:pt x="209744" y="280670"/>
                </a:moveTo>
                <a:lnTo>
                  <a:pt x="195785" y="280670"/>
                </a:lnTo>
                <a:lnTo>
                  <a:pt x="192143" y="278130"/>
                </a:lnTo>
                <a:lnTo>
                  <a:pt x="190118" y="271780"/>
                </a:lnTo>
                <a:lnTo>
                  <a:pt x="190696" y="269240"/>
                </a:lnTo>
                <a:lnTo>
                  <a:pt x="192407" y="266700"/>
                </a:lnTo>
                <a:lnTo>
                  <a:pt x="183289" y="265430"/>
                </a:lnTo>
                <a:lnTo>
                  <a:pt x="174400" y="265430"/>
                </a:lnTo>
                <a:lnTo>
                  <a:pt x="165707" y="264160"/>
                </a:lnTo>
                <a:lnTo>
                  <a:pt x="567855" y="264160"/>
                </a:lnTo>
                <a:lnTo>
                  <a:pt x="567761" y="267970"/>
                </a:lnTo>
                <a:lnTo>
                  <a:pt x="567307" y="269240"/>
                </a:lnTo>
                <a:lnTo>
                  <a:pt x="241776" y="269240"/>
                </a:lnTo>
                <a:lnTo>
                  <a:pt x="230253" y="274320"/>
                </a:lnTo>
                <a:lnTo>
                  <a:pt x="219633" y="278130"/>
                </a:lnTo>
                <a:lnTo>
                  <a:pt x="209744" y="280670"/>
                </a:lnTo>
                <a:close/>
              </a:path>
              <a:path w="911225" h="646430">
                <a:moveTo>
                  <a:pt x="354914" y="276860"/>
                </a:moveTo>
                <a:lnTo>
                  <a:pt x="345606" y="276860"/>
                </a:lnTo>
                <a:lnTo>
                  <a:pt x="344131" y="275590"/>
                </a:lnTo>
                <a:lnTo>
                  <a:pt x="342928" y="274320"/>
                </a:lnTo>
                <a:lnTo>
                  <a:pt x="325067" y="274320"/>
                </a:lnTo>
                <a:lnTo>
                  <a:pt x="307202" y="273050"/>
                </a:lnTo>
                <a:lnTo>
                  <a:pt x="289511" y="273050"/>
                </a:lnTo>
                <a:lnTo>
                  <a:pt x="289179" y="271780"/>
                </a:lnTo>
                <a:lnTo>
                  <a:pt x="241776" y="269240"/>
                </a:lnTo>
                <a:lnTo>
                  <a:pt x="567307" y="269240"/>
                </a:lnTo>
                <a:lnTo>
                  <a:pt x="566853" y="270510"/>
                </a:lnTo>
                <a:lnTo>
                  <a:pt x="563620" y="275590"/>
                </a:lnTo>
                <a:lnTo>
                  <a:pt x="358798" y="275590"/>
                </a:lnTo>
                <a:lnTo>
                  <a:pt x="354914" y="276860"/>
                </a:lnTo>
                <a:close/>
              </a:path>
              <a:path w="911225" h="646430">
                <a:moveTo>
                  <a:pt x="301179" y="275590"/>
                </a:moveTo>
                <a:lnTo>
                  <a:pt x="291944" y="275590"/>
                </a:lnTo>
                <a:lnTo>
                  <a:pt x="289907" y="273050"/>
                </a:lnTo>
                <a:lnTo>
                  <a:pt x="307202" y="273050"/>
                </a:lnTo>
                <a:lnTo>
                  <a:pt x="303948" y="274320"/>
                </a:lnTo>
                <a:lnTo>
                  <a:pt x="301179" y="275590"/>
                </a:lnTo>
                <a:close/>
              </a:path>
              <a:path w="911225" h="646430">
                <a:moveTo>
                  <a:pt x="554801" y="279400"/>
                </a:moveTo>
                <a:lnTo>
                  <a:pt x="519261" y="279400"/>
                </a:lnTo>
                <a:lnTo>
                  <a:pt x="485303" y="278130"/>
                </a:lnTo>
                <a:lnTo>
                  <a:pt x="452006" y="278130"/>
                </a:lnTo>
                <a:lnTo>
                  <a:pt x="419488" y="276860"/>
                </a:lnTo>
                <a:lnTo>
                  <a:pt x="396722" y="276860"/>
                </a:lnTo>
                <a:lnTo>
                  <a:pt x="385411" y="275590"/>
                </a:lnTo>
                <a:lnTo>
                  <a:pt x="563620" y="275590"/>
                </a:lnTo>
                <a:lnTo>
                  <a:pt x="562812" y="276860"/>
                </a:lnTo>
                <a:lnTo>
                  <a:pt x="559137" y="278130"/>
                </a:lnTo>
                <a:lnTo>
                  <a:pt x="554801" y="279400"/>
                </a:lnTo>
                <a:close/>
              </a:path>
              <a:path w="911225" h="646430">
                <a:moveTo>
                  <a:pt x="417114" y="278130"/>
                </a:moveTo>
                <a:lnTo>
                  <a:pt x="409473" y="278130"/>
                </a:lnTo>
                <a:lnTo>
                  <a:pt x="408036" y="276860"/>
                </a:lnTo>
                <a:lnTo>
                  <a:pt x="419488" y="276860"/>
                </a:lnTo>
                <a:lnTo>
                  <a:pt x="417114" y="278130"/>
                </a:lnTo>
                <a:close/>
              </a:path>
              <a:path w="911225" h="646430">
                <a:moveTo>
                  <a:pt x="625815" y="488950"/>
                </a:moveTo>
                <a:lnTo>
                  <a:pt x="549623" y="488950"/>
                </a:lnTo>
                <a:lnTo>
                  <a:pt x="583916" y="487680"/>
                </a:lnTo>
                <a:lnTo>
                  <a:pt x="618392" y="487680"/>
                </a:lnTo>
                <a:lnTo>
                  <a:pt x="625815" y="488950"/>
                </a:lnTo>
                <a:close/>
              </a:path>
              <a:path w="911225" h="646430">
                <a:moveTo>
                  <a:pt x="382310" y="519430"/>
                </a:moveTo>
                <a:lnTo>
                  <a:pt x="49921" y="519430"/>
                </a:lnTo>
                <a:lnTo>
                  <a:pt x="90439" y="515620"/>
                </a:lnTo>
                <a:lnTo>
                  <a:pt x="117203" y="514350"/>
                </a:lnTo>
                <a:lnTo>
                  <a:pt x="261701" y="500380"/>
                </a:lnTo>
                <a:lnTo>
                  <a:pt x="295397" y="496570"/>
                </a:lnTo>
                <a:lnTo>
                  <a:pt x="363147" y="491490"/>
                </a:lnTo>
                <a:lnTo>
                  <a:pt x="414592" y="488950"/>
                </a:lnTo>
                <a:lnTo>
                  <a:pt x="630441" y="488950"/>
                </a:lnTo>
                <a:lnTo>
                  <a:pt x="634381" y="490220"/>
                </a:lnTo>
                <a:lnTo>
                  <a:pt x="640053" y="496570"/>
                </a:lnTo>
                <a:lnTo>
                  <a:pt x="641481" y="501650"/>
                </a:lnTo>
                <a:lnTo>
                  <a:pt x="640940" y="505460"/>
                </a:lnTo>
                <a:lnTo>
                  <a:pt x="640676" y="510540"/>
                </a:lnTo>
                <a:lnTo>
                  <a:pt x="638466" y="514350"/>
                </a:lnTo>
                <a:lnTo>
                  <a:pt x="634966" y="516890"/>
                </a:lnTo>
                <a:lnTo>
                  <a:pt x="635121" y="518160"/>
                </a:lnTo>
                <a:lnTo>
                  <a:pt x="400799" y="518160"/>
                </a:lnTo>
                <a:lnTo>
                  <a:pt x="382310" y="519430"/>
                </a:lnTo>
                <a:close/>
              </a:path>
              <a:path w="911225" h="646430">
                <a:moveTo>
                  <a:pt x="622798" y="646430"/>
                </a:moveTo>
                <a:lnTo>
                  <a:pt x="612073" y="646430"/>
                </a:lnTo>
                <a:lnTo>
                  <a:pt x="608084" y="645160"/>
                </a:lnTo>
                <a:lnTo>
                  <a:pt x="602527" y="640080"/>
                </a:lnTo>
                <a:lnTo>
                  <a:pt x="601099" y="636270"/>
                </a:lnTo>
                <a:lnTo>
                  <a:pt x="601150" y="631190"/>
                </a:lnTo>
                <a:lnTo>
                  <a:pt x="601392" y="622300"/>
                </a:lnTo>
                <a:lnTo>
                  <a:pt x="601866" y="613410"/>
                </a:lnTo>
                <a:lnTo>
                  <a:pt x="602490" y="603250"/>
                </a:lnTo>
                <a:lnTo>
                  <a:pt x="603272" y="593090"/>
                </a:lnTo>
                <a:lnTo>
                  <a:pt x="604498" y="575310"/>
                </a:lnTo>
                <a:lnTo>
                  <a:pt x="605217" y="556260"/>
                </a:lnTo>
                <a:lnTo>
                  <a:pt x="604727" y="537210"/>
                </a:lnTo>
                <a:lnTo>
                  <a:pt x="602417" y="519430"/>
                </a:lnTo>
                <a:lnTo>
                  <a:pt x="545050" y="519430"/>
                </a:lnTo>
                <a:lnTo>
                  <a:pt x="527757" y="518160"/>
                </a:lnTo>
                <a:lnTo>
                  <a:pt x="635121" y="518160"/>
                </a:lnTo>
                <a:lnTo>
                  <a:pt x="636672" y="530860"/>
                </a:lnTo>
                <a:lnTo>
                  <a:pt x="637346" y="543560"/>
                </a:lnTo>
                <a:lnTo>
                  <a:pt x="637396" y="558800"/>
                </a:lnTo>
                <a:lnTo>
                  <a:pt x="636825" y="574040"/>
                </a:lnTo>
                <a:lnTo>
                  <a:pt x="677473" y="574040"/>
                </a:lnTo>
                <a:lnTo>
                  <a:pt x="663176" y="593090"/>
                </a:lnTo>
                <a:lnTo>
                  <a:pt x="631920" y="638810"/>
                </a:lnTo>
                <a:lnTo>
                  <a:pt x="628706" y="643890"/>
                </a:lnTo>
                <a:lnTo>
                  <a:pt x="622798" y="646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8969" y="398789"/>
            <a:ext cx="18326100" cy="9489440"/>
            <a:chOff x="-18969" y="398789"/>
            <a:chExt cx="18326100" cy="9489440"/>
          </a:xfrm>
        </p:grpSpPr>
        <p:sp>
          <p:nvSpPr>
            <p:cNvPr id="3" name="object 3"/>
            <p:cNvSpPr/>
            <p:nvPr/>
          </p:nvSpPr>
          <p:spPr>
            <a:xfrm>
              <a:off x="376281" y="398789"/>
              <a:ext cx="17535525" cy="9489440"/>
            </a:xfrm>
            <a:custGeom>
              <a:avLst/>
              <a:gdLst/>
              <a:ahLst/>
              <a:cxnLst/>
              <a:rect l="l" t="t" r="r" b="b"/>
              <a:pathLst>
                <a:path w="17535525" h="9489440">
                  <a:moveTo>
                    <a:pt x="0" y="0"/>
                  </a:moveTo>
                  <a:lnTo>
                    <a:pt x="17535436" y="0"/>
                  </a:lnTo>
                  <a:lnTo>
                    <a:pt x="17535436" y="9489423"/>
                  </a:lnTo>
                  <a:lnTo>
                    <a:pt x="0" y="948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" y="2578138"/>
              <a:ext cx="18288000" cy="77470"/>
            </a:xfrm>
            <a:custGeom>
              <a:avLst/>
              <a:gdLst/>
              <a:ahLst/>
              <a:cxnLst/>
              <a:rect l="l" t="t" r="r" b="b"/>
              <a:pathLst>
                <a:path w="18288000" h="77469">
                  <a:moveTo>
                    <a:pt x="0" y="0"/>
                  </a:moveTo>
                  <a:lnTo>
                    <a:pt x="18287849" y="76959"/>
                  </a:lnTo>
                </a:path>
              </a:pathLst>
            </a:custGeom>
            <a:ln w="38099">
              <a:solidFill>
                <a:srgbClr val="414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9155" y="771812"/>
              <a:ext cx="3702050" cy="3695700"/>
            </a:xfrm>
            <a:custGeom>
              <a:avLst/>
              <a:gdLst/>
              <a:ahLst/>
              <a:cxnLst/>
              <a:rect l="l" t="t" r="r" b="b"/>
              <a:pathLst>
                <a:path w="3702050" h="3695700">
                  <a:moveTo>
                    <a:pt x="2043097" y="12700"/>
                  </a:moveTo>
                  <a:lnTo>
                    <a:pt x="1658687" y="12700"/>
                  </a:lnTo>
                  <a:lnTo>
                    <a:pt x="1706246" y="0"/>
                  </a:lnTo>
                  <a:lnTo>
                    <a:pt x="1995538" y="0"/>
                  </a:lnTo>
                  <a:lnTo>
                    <a:pt x="2043097" y="12700"/>
                  </a:lnTo>
                  <a:close/>
                </a:path>
                <a:path w="3702050" h="3695700">
                  <a:moveTo>
                    <a:pt x="2137139" y="25400"/>
                  </a:moveTo>
                  <a:lnTo>
                    <a:pt x="1564644" y="25400"/>
                  </a:lnTo>
                  <a:lnTo>
                    <a:pt x="1611481" y="12700"/>
                  </a:lnTo>
                  <a:lnTo>
                    <a:pt x="2090303" y="12700"/>
                  </a:lnTo>
                  <a:lnTo>
                    <a:pt x="2137139" y="25400"/>
                  </a:lnTo>
                  <a:close/>
                </a:path>
                <a:path w="3702050" h="3695700">
                  <a:moveTo>
                    <a:pt x="2275284" y="3657600"/>
                  </a:moveTo>
                  <a:lnTo>
                    <a:pt x="1426499" y="3657600"/>
                  </a:lnTo>
                  <a:lnTo>
                    <a:pt x="1248393" y="3606800"/>
                  </a:lnTo>
                  <a:lnTo>
                    <a:pt x="1205055" y="3581400"/>
                  </a:lnTo>
                  <a:lnTo>
                    <a:pt x="1119913" y="3556000"/>
                  </a:lnTo>
                  <a:lnTo>
                    <a:pt x="1078139" y="3530600"/>
                  </a:lnTo>
                  <a:lnTo>
                    <a:pt x="1036916" y="3517900"/>
                  </a:lnTo>
                  <a:lnTo>
                    <a:pt x="956187" y="3467100"/>
                  </a:lnTo>
                  <a:lnTo>
                    <a:pt x="916711" y="3454400"/>
                  </a:lnTo>
                  <a:lnTo>
                    <a:pt x="877847" y="3429000"/>
                  </a:lnTo>
                  <a:lnTo>
                    <a:pt x="839612" y="3403600"/>
                  </a:lnTo>
                  <a:lnTo>
                    <a:pt x="802019" y="3378200"/>
                  </a:lnTo>
                  <a:lnTo>
                    <a:pt x="765085" y="3352800"/>
                  </a:lnTo>
                  <a:lnTo>
                    <a:pt x="728825" y="3327400"/>
                  </a:lnTo>
                  <a:lnTo>
                    <a:pt x="693253" y="3289300"/>
                  </a:lnTo>
                  <a:lnTo>
                    <a:pt x="658385" y="3263900"/>
                  </a:lnTo>
                  <a:lnTo>
                    <a:pt x="624237" y="3238500"/>
                  </a:lnTo>
                  <a:lnTo>
                    <a:pt x="590823" y="3213100"/>
                  </a:lnTo>
                  <a:lnTo>
                    <a:pt x="558159" y="3175000"/>
                  </a:lnTo>
                  <a:lnTo>
                    <a:pt x="526260" y="3149600"/>
                  </a:lnTo>
                  <a:lnTo>
                    <a:pt x="495142" y="3111500"/>
                  </a:lnTo>
                  <a:lnTo>
                    <a:pt x="464818" y="3073400"/>
                  </a:lnTo>
                  <a:lnTo>
                    <a:pt x="435306" y="3048000"/>
                  </a:lnTo>
                  <a:lnTo>
                    <a:pt x="406620" y="3009900"/>
                  </a:lnTo>
                  <a:lnTo>
                    <a:pt x="378774" y="2971800"/>
                  </a:lnTo>
                  <a:lnTo>
                    <a:pt x="351786" y="2933700"/>
                  </a:lnTo>
                  <a:lnTo>
                    <a:pt x="325669" y="2895600"/>
                  </a:lnTo>
                  <a:lnTo>
                    <a:pt x="300439" y="2857500"/>
                  </a:lnTo>
                  <a:lnTo>
                    <a:pt x="276111" y="2819400"/>
                  </a:lnTo>
                  <a:lnTo>
                    <a:pt x="252700" y="2781300"/>
                  </a:lnTo>
                  <a:lnTo>
                    <a:pt x="230223" y="2743200"/>
                  </a:lnTo>
                  <a:lnTo>
                    <a:pt x="208693" y="2705100"/>
                  </a:lnTo>
                  <a:lnTo>
                    <a:pt x="188126" y="2667000"/>
                  </a:lnTo>
                  <a:lnTo>
                    <a:pt x="168538" y="2628900"/>
                  </a:lnTo>
                  <a:lnTo>
                    <a:pt x="149943" y="2578100"/>
                  </a:lnTo>
                  <a:lnTo>
                    <a:pt x="132357" y="2540000"/>
                  </a:lnTo>
                  <a:lnTo>
                    <a:pt x="115796" y="2501900"/>
                  </a:lnTo>
                  <a:lnTo>
                    <a:pt x="100273" y="2451100"/>
                  </a:lnTo>
                  <a:lnTo>
                    <a:pt x="85806" y="2413000"/>
                  </a:lnTo>
                  <a:lnTo>
                    <a:pt x="72408" y="2362200"/>
                  </a:lnTo>
                  <a:lnTo>
                    <a:pt x="60095" y="2324100"/>
                  </a:lnTo>
                  <a:lnTo>
                    <a:pt x="48883" y="2273300"/>
                  </a:lnTo>
                  <a:lnTo>
                    <a:pt x="38786" y="2235200"/>
                  </a:lnTo>
                  <a:lnTo>
                    <a:pt x="29820" y="2184400"/>
                  </a:lnTo>
                  <a:lnTo>
                    <a:pt x="22000" y="2133600"/>
                  </a:lnTo>
                  <a:lnTo>
                    <a:pt x="15341" y="2095500"/>
                  </a:lnTo>
                  <a:lnTo>
                    <a:pt x="9858" y="2044700"/>
                  </a:lnTo>
                  <a:lnTo>
                    <a:pt x="5568" y="1993900"/>
                  </a:lnTo>
                  <a:lnTo>
                    <a:pt x="2484" y="1943100"/>
                  </a:lnTo>
                  <a:lnTo>
                    <a:pt x="623" y="1905000"/>
                  </a:lnTo>
                  <a:lnTo>
                    <a:pt x="0" y="1854195"/>
                  </a:lnTo>
                  <a:lnTo>
                    <a:pt x="623" y="1803400"/>
                  </a:lnTo>
                  <a:lnTo>
                    <a:pt x="2484" y="1752600"/>
                  </a:lnTo>
                  <a:lnTo>
                    <a:pt x="5568" y="1701800"/>
                  </a:lnTo>
                  <a:lnTo>
                    <a:pt x="9858" y="1663700"/>
                  </a:lnTo>
                  <a:lnTo>
                    <a:pt x="15341" y="1612900"/>
                  </a:lnTo>
                  <a:lnTo>
                    <a:pt x="22000" y="1562100"/>
                  </a:lnTo>
                  <a:lnTo>
                    <a:pt x="29820" y="1524000"/>
                  </a:lnTo>
                  <a:lnTo>
                    <a:pt x="38786" y="1473200"/>
                  </a:lnTo>
                  <a:lnTo>
                    <a:pt x="48883" y="1422400"/>
                  </a:lnTo>
                  <a:lnTo>
                    <a:pt x="60095" y="1384300"/>
                  </a:lnTo>
                  <a:lnTo>
                    <a:pt x="72408" y="1333500"/>
                  </a:lnTo>
                  <a:lnTo>
                    <a:pt x="85806" y="1295400"/>
                  </a:lnTo>
                  <a:lnTo>
                    <a:pt x="100273" y="1244600"/>
                  </a:lnTo>
                  <a:lnTo>
                    <a:pt x="115796" y="1206500"/>
                  </a:lnTo>
                  <a:lnTo>
                    <a:pt x="132357" y="1168400"/>
                  </a:lnTo>
                  <a:lnTo>
                    <a:pt x="149943" y="1117600"/>
                  </a:lnTo>
                  <a:lnTo>
                    <a:pt x="168538" y="1079500"/>
                  </a:lnTo>
                  <a:lnTo>
                    <a:pt x="188126" y="1041400"/>
                  </a:lnTo>
                  <a:lnTo>
                    <a:pt x="208693" y="990600"/>
                  </a:lnTo>
                  <a:lnTo>
                    <a:pt x="230223" y="952500"/>
                  </a:lnTo>
                  <a:lnTo>
                    <a:pt x="252700" y="914400"/>
                  </a:lnTo>
                  <a:lnTo>
                    <a:pt x="276111" y="876300"/>
                  </a:lnTo>
                  <a:lnTo>
                    <a:pt x="300439" y="838200"/>
                  </a:lnTo>
                  <a:lnTo>
                    <a:pt x="325669" y="800100"/>
                  </a:lnTo>
                  <a:lnTo>
                    <a:pt x="351786" y="762000"/>
                  </a:lnTo>
                  <a:lnTo>
                    <a:pt x="378774" y="723900"/>
                  </a:lnTo>
                  <a:lnTo>
                    <a:pt x="406620" y="698500"/>
                  </a:lnTo>
                  <a:lnTo>
                    <a:pt x="435306" y="660400"/>
                  </a:lnTo>
                  <a:lnTo>
                    <a:pt x="464818" y="622300"/>
                  </a:lnTo>
                  <a:lnTo>
                    <a:pt x="495142" y="596900"/>
                  </a:lnTo>
                  <a:lnTo>
                    <a:pt x="526260" y="558800"/>
                  </a:lnTo>
                  <a:lnTo>
                    <a:pt x="558159" y="520700"/>
                  </a:lnTo>
                  <a:lnTo>
                    <a:pt x="590823" y="495300"/>
                  </a:lnTo>
                  <a:lnTo>
                    <a:pt x="624237" y="469900"/>
                  </a:lnTo>
                  <a:lnTo>
                    <a:pt x="658385" y="431800"/>
                  </a:lnTo>
                  <a:lnTo>
                    <a:pt x="693253" y="406400"/>
                  </a:lnTo>
                  <a:lnTo>
                    <a:pt x="728825" y="381000"/>
                  </a:lnTo>
                  <a:lnTo>
                    <a:pt x="765085" y="355600"/>
                  </a:lnTo>
                  <a:lnTo>
                    <a:pt x="802019" y="330200"/>
                  </a:lnTo>
                  <a:lnTo>
                    <a:pt x="839612" y="304800"/>
                  </a:lnTo>
                  <a:lnTo>
                    <a:pt x="877847" y="279400"/>
                  </a:lnTo>
                  <a:lnTo>
                    <a:pt x="916711" y="254000"/>
                  </a:lnTo>
                  <a:lnTo>
                    <a:pt x="996261" y="203200"/>
                  </a:lnTo>
                  <a:lnTo>
                    <a:pt x="1036916" y="190500"/>
                  </a:lnTo>
                  <a:lnTo>
                    <a:pt x="1078139" y="165100"/>
                  </a:lnTo>
                  <a:lnTo>
                    <a:pt x="1119913" y="152400"/>
                  </a:lnTo>
                  <a:lnTo>
                    <a:pt x="1162224" y="127000"/>
                  </a:lnTo>
                  <a:lnTo>
                    <a:pt x="1426499" y="50800"/>
                  </a:lnTo>
                  <a:lnTo>
                    <a:pt x="1518192" y="25400"/>
                  </a:lnTo>
                  <a:lnTo>
                    <a:pt x="2183592" y="25400"/>
                  </a:lnTo>
                  <a:lnTo>
                    <a:pt x="2275284" y="50800"/>
                  </a:lnTo>
                  <a:lnTo>
                    <a:pt x="2539560" y="127000"/>
                  </a:lnTo>
                  <a:lnTo>
                    <a:pt x="2581871" y="152400"/>
                  </a:lnTo>
                  <a:lnTo>
                    <a:pt x="2623645" y="165100"/>
                  </a:lnTo>
                  <a:lnTo>
                    <a:pt x="2664867" y="190500"/>
                  </a:lnTo>
                  <a:lnTo>
                    <a:pt x="2705523" y="203200"/>
                  </a:lnTo>
                  <a:lnTo>
                    <a:pt x="2785073" y="254000"/>
                  </a:lnTo>
                  <a:lnTo>
                    <a:pt x="2823936" y="279400"/>
                  </a:lnTo>
                  <a:lnTo>
                    <a:pt x="2862172" y="304800"/>
                  </a:lnTo>
                  <a:lnTo>
                    <a:pt x="2899764" y="330200"/>
                  </a:lnTo>
                  <a:lnTo>
                    <a:pt x="2936698" y="355600"/>
                  </a:lnTo>
                  <a:lnTo>
                    <a:pt x="2972959" y="381000"/>
                  </a:lnTo>
                  <a:lnTo>
                    <a:pt x="3008531" y="406400"/>
                  </a:lnTo>
                  <a:lnTo>
                    <a:pt x="3043398" y="431800"/>
                  </a:lnTo>
                  <a:lnTo>
                    <a:pt x="3077547" y="469900"/>
                  </a:lnTo>
                  <a:lnTo>
                    <a:pt x="3110960" y="495300"/>
                  </a:lnTo>
                  <a:lnTo>
                    <a:pt x="3143624" y="520700"/>
                  </a:lnTo>
                  <a:lnTo>
                    <a:pt x="3175523" y="558800"/>
                  </a:lnTo>
                  <a:lnTo>
                    <a:pt x="3206642" y="596900"/>
                  </a:lnTo>
                  <a:lnTo>
                    <a:pt x="3236965" y="622300"/>
                  </a:lnTo>
                  <a:lnTo>
                    <a:pt x="3266477" y="660400"/>
                  </a:lnTo>
                  <a:lnTo>
                    <a:pt x="3295164" y="698500"/>
                  </a:lnTo>
                  <a:lnTo>
                    <a:pt x="3323009" y="723900"/>
                  </a:lnTo>
                  <a:lnTo>
                    <a:pt x="3349998" y="762000"/>
                  </a:lnTo>
                  <a:lnTo>
                    <a:pt x="3376115" y="800100"/>
                  </a:lnTo>
                  <a:lnTo>
                    <a:pt x="3401345" y="838200"/>
                  </a:lnTo>
                  <a:lnTo>
                    <a:pt x="3425673" y="876300"/>
                  </a:lnTo>
                  <a:lnTo>
                    <a:pt x="3449083" y="914400"/>
                  </a:lnTo>
                  <a:lnTo>
                    <a:pt x="3471561" y="952500"/>
                  </a:lnTo>
                  <a:lnTo>
                    <a:pt x="3493091" y="990600"/>
                  </a:lnTo>
                  <a:lnTo>
                    <a:pt x="3513657" y="1041400"/>
                  </a:lnTo>
                  <a:lnTo>
                    <a:pt x="3533246" y="1079500"/>
                  </a:lnTo>
                  <a:lnTo>
                    <a:pt x="3551840" y="1117600"/>
                  </a:lnTo>
                  <a:lnTo>
                    <a:pt x="3569426" y="1168400"/>
                  </a:lnTo>
                  <a:lnTo>
                    <a:pt x="3585988" y="1206500"/>
                  </a:lnTo>
                  <a:lnTo>
                    <a:pt x="3601510" y="1244600"/>
                  </a:lnTo>
                  <a:lnTo>
                    <a:pt x="3615978" y="1295400"/>
                  </a:lnTo>
                  <a:lnTo>
                    <a:pt x="3629376" y="1333500"/>
                  </a:lnTo>
                  <a:lnTo>
                    <a:pt x="3641688" y="1384300"/>
                  </a:lnTo>
                  <a:lnTo>
                    <a:pt x="3652901" y="1422400"/>
                  </a:lnTo>
                  <a:lnTo>
                    <a:pt x="3662998" y="1473200"/>
                  </a:lnTo>
                  <a:lnTo>
                    <a:pt x="3671964" y="1524000"/>
                  </a:lnTo>
                  <a:lnTo>
                    <a:pt x="3679784" y="1562100"/>
                  </a:lnTo>
                  <a:lnTo>
                    <a:pt x="3686443" y="1612900"/>
                  </a:lnTo>
                  <a:lnTo>
                    <a:pt x="3691925" y="1663700"/>
                  </a:lnTo>
                  <a:lnTo>
                    <a:pt x="3696216" y="1701800"/>
                  </a:lnTo>
                  <a:lnTo>
                    <a:pt x="3699299" y="1752600"/>
                  </a:lnTo>
                  <a:lnTo>
                    <a:pt x="3701160" y="1803400"/>
                  </a:lnTo>
                  <a:lnTo>
                    <a:pt x="3701784" y="1854208"/>
                  </a:lnTo>
                  <a:lnTo>
                    <a:pt x="3701160" y="1905000"/>
                  </a:lnTo>
                  <a:lnTo>
                    <a:pt x="3699299" y="1943100"/>
                  </a:lnTo>
                  <a:lnTo>
                    <a:pt x="3696216" y="1993900"/>
                  </a:lnTo>
                  <a:lnTo>
                    <a:pt x="3691925" y="2044700"/>
                  </a:lnTo>
                  <a:lnTo>
                    <a:pt x="3686443" y="2095500"/>
                  </a:lnTo>
                  <a:lnTo>
                    <a:pt x="3679784" y="2133600"/>
                  </a:lnTo>
                  <a:lnTo>
                    <a:pt x="3671964" y="2184400"/>
                  </a:lnTo>
                  <a:lnTo>
                    <a:pt x="3662998" y="2235200"/>
                  </a:lnTo>
                  <a:lnTo>
                    <a:pt x="3652901" y="2273300"/>
                  </a:lnTo>
                  <a:lnTo>
                    <a:pt x="3641688" y="2324100"/>
                  </a:lnTo>
                  <a:lnTo>
                    <a:pt x="3629376" y="2362200"/>
                  </a:lnTo>
                  <a:lnTo>
                    <a:pt x="3615978" y="2413000"/>
                  </a:lnTo>
                  <a:lnTo>
                    <a:pt x="3601510" y="2451100"/>
                  </a:lnTo>
                  <a:lnTo>
                    <a:pt x="3585988" y="2501900"/>
                  </a:lnTo>
                  <a:lnTo>
                    <a:pt x="3569426" y="2540000"/>
                  </a:lnTo>
                  <a:lnTo>
                    <a:pt x="3551840" y="2578100"/>
                  </a:lnTo>
                  <a:lnTo>
                    <a:pt x="3533246" y="2628900"/>
                  </a:lnTo>
                  <a:lnTo>
                    <a:pt x="3513657" y="2667000"/>
                  </a:lnTo>
                  <a:lnTo>
                    <a:pt x="3493091" y="2705100"/>
                  </a:lnTo>
                  <a:lnTo>
                    <a:pt x="3471561" y="2743200"/>
                  </a:lnTo>
                  <a:lnTo>
                    <a:pt x="3449083" y="2781300"/>
                  </a:lnTo>
                  <a:lnTo>
                    <a:pt x="3425673" y="2819400"/>
                  </a:lnTo>
                  <a:lnTo>
                    <a:pt x="3401345" y="2857500"/>
                  </a:lnTo>
                  <a:lnTo>
                    <a:pt x="3376115" y="2895600"/>
                  </a:lnTo>
                  <a:lnTo>
                    <a:pt x="3349998" y="2933700"/>
                  </a:lnTo>
                  <a:lnTo>
                    <a:pt x="3323009" y="2971800"/>
                  </a:lnTo>
                  <a:lnTo>
                    <a:pt x="3295164" y="3009900"/>
                  </a:lnTo>
                  <a:lnTo>
                    <a:pt x="3266477" y="3048000"/>
                  </a:lnTo>
                  <a:lnTo>
                    <a:pt x="3236965" y="3073400"/>
                  </a:lnTo>
                  <a:lnTo>
                    <a:pt x="3206642" y="3111500"/>
                  </a:lnTo>
                  <a:lnTo>
                    <a:pt x="3175523" y="3149600"/>
                  </a:lnTo>
                  <a:lnTo>
                    <a:pt x="3143624" y="3175000"/>
                  </a:lnTo>
                  <a:lnTo>
                    <a:pt x="3110960" y="3213100"/>
                  </a:lnTo>
                  <a:lnTo>
                    <a:pt x="3077547" y="3238500"/>
                  </a:lnTo>
                  <a:lnTo>
                    <a:pt x="3043398" y="3263900"/>
                  </a:lnTo>
                  <a:lnTo>
                    <a:pt x="3008531" y="3289300"/>
                  </a:lnTo>
                  <a:lnTo>
                    <a:pt x="2972959" y="3327400"/>
                  </a:lnTo>
                  <a:lnTo>
                    <a:pt x="2936698" y="3352800"/>
                  </a:lnTo>
                  <a:lnTo>
                    <a:pt x="2899764" y="3378200"/>
                  </a:lnTo>
                  <a:lnTo>
                    <a:pt x="2862172" y="3403600"/>
                  </a:lnTo>
                  <a:lnTo>
                    <a:pt x="2823936" y="3429000"/>
                  </a:lnTo>
                  <a:lnTo>
                    <a:pt x="2785073" y="3454400"/>
                  </a:lnTo>
                  <a:lnTo>
                    <a:pt x="2745597" y="3467100"/>
                  </a:lnTo>
                  <a:lnTo>
                    <a:pt x="2664867" y="3517900"/>
                  </a:lnTo>
                  <a:lnTo>
                    <a:pt x="2623645" y="3530600"/>
                  </a:lnTo>
                  <a:lnTo>
                    <a:pt x="2581871" y="3556000"/>
                  </a:lnTo>
                  <a:lnTo>
                    <a:pt x="2496728" y="3581400"/>
                  </a:lnTo>
                  <a:lnTo>
                    <a:pt x="2453390" y="3606800"/>
                  </a:lnTo>
                  <a:lnTo>
                    <a:pt x="2275284" y="3657600"/>
                  </a:lnTo>
                  <a:close/>
                </a:path>
                <a:path w="3702050" h="3695700">
                  <a:moveTo>
                    <a:pt x="2137139" y="3683000"/>
                  </a:moveTo>
                  <a:lnTo>
                    <a:pt x="1564644" y="3683000"/>
                  </a:lnTo>
                  <a:lnTo>
                    <a:pt x="1472138" y="3657600"/>
                  </a:lnTo>
                  <a:lnTo>
                    <a:pt x="2229646" y="3657600"/>
                  </a:lnTo>
                  <a:lnTo>
                    <a:pt x="2137139" y="3683000"/>
                  </a:lnTo>
                  <a:close/>
                </a:path>
                <a:path w="3702050" h="3695700">
                  <a:moveTo>
                    <a:pt x="2043097" y="3695700"/>
                  </a:moveTo>
                  <a:lnTo>
                    <a:pt x="1658686" y="3695700"/>
                  </a:lnTo>
                  <a:lnTo>
                    <a:pt x="1611481" y="3683000"/>
                  </a:lnTo>
                  <a:lnTo>
                    <a:pt x="2090303" y="3683000"/>
                  </a:lnTo>
                  <a:lnTo>
                    <a:pt x="2043097" y="3695700"/>
                  </a:lnTo>
                  <a:close/>
                </a:path>
              </a:pathLst>
            </a:custGeom>
            <a:solidFill>
              <a:srgbClr val="E1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20960" y="1363960"/>
            <a:ext cx="3136265" cy="2597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200"/>
              </a:lnSpc>
              <a:spcBef>
                <a:spcPts val="95"/>
              </a:spcBef>
            </a:pPr>
            <a:r>
              <a:rPr sz="3600" spc="-80" dirty="0">
                <a:solidFill>
                  <a:srgbClr val="FFFFFF"/>
                </a:solidFill>
                <a:latin typeface="Times New Roman"/>
                <a:cs typeface="Times New Roman"/>
              </a:rPr>
              <a:t>Police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5" dirty="0">
                <a:solidFill>
                  <a:srgbClr val="FFFFFF"/>
                </a:solidFill>
                <a:latin typeface="Times New Roman"/>
                <a:cs typeface="Times New Roman"/>
              </a:rPr>
              <a:t>collect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imes New Roman"/>
                <a:cs typeface="Times New Roman"/>
              </a:rPr>
              <a:t>information </a:t>
            </a:r>
            <a:r>
              <a:rPr sz="3600" spc="-70" dirty="0">
                <a:solidFill>
                  <a:srgbClr val="FFFFFF"/>
                </a:solidFill>
                <a:latin typeface="Times New Roman"/>
                <a:cs typeface="Times New Roman"/>
              </a:rPr>
              <a:t>like </a:t>
            </a:r>
            <a:r>
              <a:rPr sz="3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Times New Roman"/>
                <a:cs typeface="Times New Roman"/>
              </a:rPr>
              <a:t>fingerprint </a:t>
            </a:r>
            <a:r>
              <a:rPr sz="3600" spc="8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36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28389" y="490899"/>
            <a:ext cx="4899660" cy="4889500"/>
          </a:xfrm>
          <a:custGeom>
            <a:avLst/>
            <a:gdLst/>
            <a:ahLst/>
            <a:cxnLst/>
            <a:rect l="l" t="t" r="r" b="b"/>
            <a:pathLst>
              <a:path w="4899659" h="4889500">
                <a:moveTo>
                  <a:pt x="2688410" y="12699"/>
                </a:moveTo>
                <a:lnTo>
                  <a:pt x="2211017" y="12699"/>
                </a:lnTo>
                <a:lnTo>
                  <a:pt x="2258270" y="0"/>
                </a:lnTo>
                <a:lnTo>
                  <a:pt x="2641157" y="0"/>
                </a:lnTo>
                <a:lnTo>
                  <a:pt x="2688410" y="12699"/>
                </a:lnTo>
                <a:close/>
              </a:path>
              <a:path w="4899659" h="4889500">
                <a:moveTo>
                  <a:pt x="2874731" y="38099"/>
                </a:moveTo>
                <a:lnTo>
                  <a:pt x="2024696" y="38099"/>
                </a:lnTo>
                <a:lnTo>
                  <a:pt x="2117302" y="12699"/>
                </a:lnTo>
                <a:lnTo>
                  <a:pt x="2782125" y="12699"/>
                </a:lnTo>
                <a:lnTo>
                  <a:pt x="2874731" y="38099"/>
                </a:lnTo>
                <a:close/>
              </a:path>
              <a:path w="4899659" h="4889500">
                <a:moveTo>
                  <a:pt x="3056342" y="4825999"/>
                </a:moveTo>
                <a:lnTo>
                  <a:pt x="1843085" y="4825999"/>
                </a:lnTo>
                <a:lnTo>
                  <a:pt x="1710296" y="4787899"/>
                </a:lnTo>
                <a:lnTo>
                  <a:pt x="1666730" y="4762499"/>
                </a:lnTo>
                <a:lnTo>
                  <a:pt x="1538239" y="4724399"/>
                </a:lnTo>
                <a:lnTo>
                  <a:pt x="1496174" y="4698999"/>
                </a:lnTo>
                <a:lnTo>
                  <a:pt x="1454505" y="4686299"/>
                </a:lnTo>
                <a:lnTo>
                  <a:pt x="1413241" y="4660899"/>
                </a:lnTo>
                <a:lnTo>
                  <a:pt x="1372391" y="4648199"/>
                </a:lnTo>
                <a:lnTo>
                  <a:pt x="1331963" y="4622799"/>
                </a:lnTo>
                <a:lnTo>
                  <a:pt x="1291965" y="4610099"/>
                </a:lnTo>
                <a:lnTo>
                  <a:pt x="1213296" y="4559299"/>
                </a:lnTo>
                <a:lnTo>
                  <a:pt x="1136451" y="4508499"/>
                </a:lnTo>
                <a:lnTo>
                  <a:pt x="1098733" y="4495799"/>
                </a:lnTo>
                <a:lnTo>
                  <a:pt x="1024752" y="4444999"/>
                </a:lnTo>
                <a:lnTo>
                  <a:pt x="988506" y="4406899"/>
                </a:lnTo>
                <a:lnTo>
                  <a:pt x="952766" y="4381499"/>
                </a:lnTo>
                <a:lnTo>
                  <a:pt x="917542" y="4356099"/>
                </a:lnTo>
                <a:lnTo>
                  <a:pt x="882842" y="4330699"/>
                </a:lnTo>
                <a:lnTo>
                  <a:pt x="848675" y="4305299"/>
                </a:lnTo>
                <a:lnTo>
                  <a:pt x="815049" y="4267199"/>
                </a:lnTo>
                <a:lnTo>
                  <a:pt x="781973" y="4241799"/>
                </a:lnTo>
                <a:lnTo>
                  <a:pt x="749455" y="4203699"/>
                </a:lnTo>
                <a:lnTo>
                  <a:pt x="717504" y="4178299"/>
                </a:lnTo>
                <a:lnTo>
                  <a:pt x="686128" y="4140199"/>
                </a:lnTo>
                <a:lnTo>
                  <a:pt x="655336" y="4114799"/>
                </a:lnTo>
                <a:lnTo>
                  <a:pt x="625136" y="4076699"/>
                </a:lnTo>
                <a:lnTo>
                  <a:pt x="595536" y="4051299"/>
                </a:lnTo>
                <a:lnTo>
                  <a:pt x="566546" y="4013199"/>
                </a:lnTo>
                <a:lnTo>
                  <a:pt x="538174" y="3975099"/>
                </a:lnTo>
                <a:lnTo>
                  <a:pt x="510428" y="3936999"/>
                </a:lnTo>
                <a:lnTo>
                  <a:pt x="483317" y="3911599"/>
                </a:lnTo>
                <a:lnTo>
                  <a:pt x="456849" y="3873499"/>
                </a:lnTo>
                <a:lnTo>
                  <a:pt x="431033" y="3835399"/>
                </a:lnTo>
                <a:lnTo>
                  <a:pt x="405877" y="3797299"/>
                </a:lnTo>
                <a:lnTo>
                  <a:pt x="381390" y="3759199"/>
                </a:lnTo>
                <a:lnTo>
                  <a:pt x="357581" y="3721099"/>
                </a:lnTo>
                <a:lnTo>
                  <a:pt x="334457" y="3682999"/>
                </a:lnTo>
                <a:lnTo>
                  <a:pt x="312028" y="3644899"/>
                </a:lnTo>
                <a:lnTo>
                  <a:pt x="290301" y="3606799"/>
                </a:lnTo>
                <a:lnTo>
                  <a:pt x="269286" y="3568699"/>
                </a:lnTo>
                <a:lnTo>
                  <a:pt x="248991" y="3517899"/>
                </a:lnTo>
                <a:lnTo>
                  <a:pt x="229424" y="3479799"/>
                </a:lnTo>
                <a:lnTo>
                  <a:pt x="210595" y="3441699"/>
                </a:lnTo>
                <a:lnTo>
                  <a:pt x="192510" y="3403599"/>
                </a:lnTo>
                <a:lnTo>
                  <a:pt x="175180" y="3352799"/>
                </a:lnTo>
                <a:lnTo>
                  <a:pt x="158612" y="3314699"/>
                </a:lnTo>
                <a:lnTo>
                  <a:pt x="142814" y="3276599"/>
                </a:lnTo>
                <a:lnTo>
                  <a:pt x="127797" y="3225799"/>
                </a:lnTo>
                <a:lnTo>
                  <a:pt x="113567" y="3187699"/>
                </a:lnTo>
                <a:lnTo>
                  <a:pt x="100134" y="3136899"/>
                </a:lnTo>
                <a:lnTo>
                  <a:pt x="87506" y="3098799"/>
                </a:lnTo>
                <a:lnTo>
                  <a:pt x="75691" y="3047999"/>
                </a:lnTo>
                <a:lnTo>
                  <a:pt x="64698" y="3009899"/>
                </a:lnTo>
                <a:lnTo>
                  <a:pt x="54536" y="2959099"/>
                </a:lnTo>
                <a:lnTo>
                  <a:pt x="45213" y="2920999"/>
                </a:lnTo>
                <a:lnTo>
                  <a:pt x="36737" y="2870199"/>
                </a:lnTo>
                <a:lnTo>
                  <a:pt x="29118" y="2819399"/>
                </a:lnTo>
                <a:lnTo>
                  <a:pt x="22362" y="2781299"/>
                </a:lnTo>
                <a:lnTo>
                  <a:pt x="16481" y="2730499"/>
                </a:lnTo>
                <a:lnTo>
                  <a:pt x="11480" y="2679699"/>
                </a:lnTo>
                <a:lnTo>
                  <a:pt x="7370" y="2641599"/>
                </a:lnTo>
                <a:lnTo>
                  <a:pt x="4158" y="2590799"/>
                </a:lnTo>
                <a:lnTo>
                  <a:pt x="1853" y="2539999"/>
                </a:lnTo>
                <a:lnTo>
                  <a:pt x="464" y="2489199"/>
                </a:lnTo>
                <a:lnTo>
                  <a:pt x="0" y="2451099"/>
                </a:lnTo>
                <a:lnTo>
                  <a:pt x="464" y="2400299"/>
                </a:lnTo>
                <a:lnTo>
                  <a:pt x="1853" y="2349499"/>
                </a:lnTo>
                <a:lnTo>
                  <a:pt x="4158" y="2298699"/>
                </a:lnTo>
                <a:lnTo>
                  <a:pt x="7370" y="2260599"/>
                </a:lnTo>
                <a:lnTo>
                  <a:pt x="11480" y="2209799"/>
                </a:lnTo>
                <a:lnTo>
                  <a:pt x="16481" y="2158999"/>
                </a:lnTo>
                <a:lnTo>
                  <a:pt x="22362" y="2108199"/>
                </a:lnTo>
                <a:lnTo>
                  <a:pt x="29118" y="2070099"/>
                </a:lnTo>
                <a:lnTo>
                  <a:pt x="36737" y="2019299"/>
                </a:lnTo>
                <a:lnTo>
                  <a:pt x="45213" y="1981199"/>
                </a:lnTo>
                <a:lnTo>
                  <a:pt x="54536" y="1930399"/>
                </a:lnTo>
                <a:lnTo>
                  <a:pt x="64698" y="1879599"/>
                </a:lnTo>
                <a:lnTo>
                  <a:pt x="75691" y="1841499"/>
                </a:lnTo>
                <a:lnTo>
                  <a:pt x="87506" y="1790699"/>
                </a:lnTo>
                <a:lnTo>
                  <a:pt x="100134" y="1752599"/>
                </a:lnTo>
                <a:lnTo>
                  <a:pt x="113567" y="1701799"/>
                </a:lnTo>
                <a:lnTo>
                  <a:pt x="127797" y="1663699"/>
                </a:lnTo>
                <a:lnTo>
                  <a:pt x="142814" y="1625599"/>
                </a:lnTo>
                <a:lnTo>
                  <a:pt x="158612" y="1574799"/>
                </a:lnTo>
                <a:lnTo>
                  <a:pt x="175180" y="1536699"/>
                </a:lnTo>
                <a:lnTo>
                  <a:pt x="192510" y="1498599"/>
                </a:lnTo>
                <a:lnTo>
                  <a:pt x="210595" y="1447799"/>
                </a:lnTo>
                <a:lnTo>
                  <a:pt x="229424" y="1409699"/>
                </a:lnTo>
                <a:lnTo>
                  <a:pt x="248991" y="1371599"/>
                </a:lnTo>
                <a:lnTo>
                  <a:pt x="269286" y="1333499"/>
                </a:lnTo>
                <a:lnTo>
                  <a:pt x="290301" y="1282699"/>
                </a:lnTo>
                <a:lnTo>
                  <a:pt x="312028" y="1244599"/>
                </a:lnTo>
                <a:lnTo>
                  <a:pt x="334457" y="1206499"/>
                </a:lnTo>
                <a:lnTo>
                  <a:pt x="357581" y="1168399"/>
                </a:lnTo>
                <a:lnTo>
                  <a:pt x="381390" y="1130299"/>
                </a:lnTo>
                <a:lnTo>
                  <a:pt x="405877" y="1092199"/>
                </a:lnTo>
                <a:lnTo>
                  <a:pt x="431033" y="1054099"/>
                </a:lnTo>
                <a:lnTo>
                  <a:pt x="456849" y="1015999"/>
                </a:lnTo>
                <a:lnTo>
                  <a:pt x="483317" y="990599"/>
                </a:lnTo>
                <a:lnTo>
                  <a:pt x="510428" y="952499"/>
                </a:lnTo>
                <a:lnTo>
                  <a:pt x="538174" y="914399"/>
                </a:lnTo>
                <a:lnTo>
                  <a:pt x="566546" y="876299"/>
                </a:lnTo>
                <a:lnTo>
                  <a:pt x="595536" y="850899"/>
                </a:lnTo>
                <a:lnTo>
                  <a:pt x="625136" y="812799"/>
                </a:lnTo>
                <a:lnTo>
                  <a:pt x="655336" y="774699"/>
                </a:lnTo>
                <a:lnTo>
                  <a:pt x="686128" y="749299"/>
                </a:lnTo>
                <a:lnTo>
                  <a:pt x="717504" y="711199"/>
                </a:lnTo>
                <a:lnTo>
                  <a:pt x="749455" y="685799"/>
                </a:lnTo>
                <a:lnTo>
                  <a:pt x="781973" y="647699"/>
                </a:lnTo>
                <a:lnTo>
                  <a:pt x="815049" y="622299"/>
                </a:lnTo>
                <a:lnTo>
                  <a:pt x="848675" y="596899"/>
                </a:lnTo>
                <a:lnTo>
                  <a:pt x="882842" y="558799"/>
                </a:lnTo>
                <a:lnTo>
                  <a:pt x="917542" y="533399"/>
                </a:lnTo>
                <a:lnTo>
                  <a:pt x="952766" y="507999"/>
                </a:lnTo>
                <a:lnTo>
                  <a:pt x="1024752" y="457199"/>
                </a:lnTo>
                <a:lnTo>
                  <a:pt x="1098733" y="406399"/>
                </a:lnTo>
                <a:lnTo>
                  <a:pt x="1174641" y="355599"/>
                </a:lnTo>
                <a:lnTo>
                  <a:pt x="1252407" y="304799"/>
                </a:lnTo>
                <a:lnTo>
                  <a:pt x="1291965" y="292099"/>
                </a:lnTo>
                <a:lnTo>
                  <a:pt x="1372391" y="241299"/>
                </a:lnTo>
                <a:lnTo>
                  <a:pt x="1413241" y="228599"/>
                </a:lnTo>
                <a:lnTo>
                  <a:pt x="1454505" y="203199"/>
                </a:lnTo>
                <a:lnTo>
                  <a:pt x="1538239" y="177799"/>
                </a:lnTo>
                <a:lnTo>
                  <a:pt x="1580693" y="152399"/>
                </a:lnTo>
                <a:lnTo>
                  <a:pt x="1978830" y="38099"/>
                </a:lnTo>
                <a:lnTo>
                  <a:pt x="2920597" y="38099"/>
                </a:lnTo>
                <a:lnTo>
                  <a:pt x="3318734" y="152399"/>
                </a:lnTo>
                <a:lnTo>
                  <a:pt x="3361187" y="177799"/>
                </a:lnTo>
                <a:lnTo>
                  <a:pt x="3444922" y="203199"/>
                </a:lnTo>
                <a:lnTo>
                  <a:pt x="3486185" y="228599"/>
                </a:lnTo>
                <a:lnTo>
                  <a:pt x="3527036" y="241299"/>
                </a:lnTo>
                <a:lnTo>
                  <a:pt x="3607462" y="292099"/>
                </a:lnTo>
                <a:lnTo>
                  <a:pt x="3647020" y="304799"/>
                </a:lnTo>
                <a:lnTo>
                  <a:pt x="3724786" y="355599"/>
                </a:lnTo>
                <a:lnTo>
                  <a:pt x="3800693" y="406399"/>
                </a:lnTo>
                <a:lnTo>
                  <a:pt x="3874674" y="457199"/>
                </a:lnTo>
                <a:lnTo>
                  <a:pt x="3946661" y="507999"/>
                </a:lnTo>
                <a:lnTo>
                  <a:pt x="3981885" y="533399"/>
                </a:lnTo>
                <a:lnTo>
                  <a:pt x="4016584" y="558799"/>
                </a:lnTo>
                <a:lnTo>
                  <a:pt x="4050751" y="596899"/>
                </a:lnTo>
                <a:lnTo>
                  <a:pt x="4084377" y="622299"/>
                </a:lnTo>
                <a:lnTo>
                  <a:pt x="4117454" y="647699"/>
                </a:lnTo>
                <a:lnTo>
                  <a:pt x="4149972" y="685799"/>
                </a:lnTo>
                <a:lnTo>
                  <a:pt x="4181923" y="711199"/>
                </a:lnTo>
                <a:lnTo>
                  <a:pt x="4213299" y="749299"/>
                </a:lnTo>
                <a:lnTo>
                  <a:pt x="4244091" y="774699"/>
                </a:lnTo>
                <a:lnTo>
                  <a:pt x="4274291" y="812799"/>
                </a:lnTo>
                <a:lnTo>
                  <a:pt x="4303890" y="850899"/>
                </a:lnTo>
                <a:lnTo>
                  <a:pt x="4332880" y="876299"/>
                </a:lnTo>
                <a:lnTo>
                  <a:pt x="4361253" y="914399"/>
                </a:lnTo>
                <a:lnTo>
                  <a:pt x="4388999" y="952499"/>
                </a:lnTo>
                <a:lnTo>
                  <a:pt x="4416110" y="990599"/>
                </a:lnTo>
                <a:lnTo>
                  <a:pt x="4442578" y="1015999"/>
                </a:lnTo>
                <a:lnTo>
                  <a:pt x="4468394" y="1054099"/>
                </a:lnTo>
                <a:lnTo>
                  <a:pt x="4493549" y="1092199"/>
                </a:lnTo>
                <a:lnTo>
                  <a:pt x="4518036" y="1130299"/>
                </a:lnTo>
                <a:lnTo>
                  <a:pt x="4541846" y="1168399"/>
                </a:lnTo>
                <a:lnTo>
                  <a:pt x="4564970" y="1206499"/>
                </a:lnTo>
                <a:lnTo>
                  <a:pt x="4587399" y="1244599"/>
                </a:lnTo>
                <a:lnTo>
                  <a:pt x="4609125" y="1282699"/>
                </a:lnTo>
                <a:lnTo>
                  <a:pt x="4630140" y="1333499"/>
                </a:lnTo>
                <a:lnTo>
                  <a:pt x="4650436" y="1371599"/>
                </a:lnTo>
                <a:lnTo>
                  <a:pt x="4670002" y="1409699"/>
                </a:lnTo>
                <a:lnTo>
                  <a:pt x="4688832" y="1447799"/>
                </a:lnTo>
                <a:lnTo>
                  <a:pt x="4706917" y="1498599"/>
                </a:lnTo>
                <a:lnTo>
                  <a:pt x="4724247" y="1536699"/>
                </a:lnTo>
                <a:lnTo>
                  <a:pt x="4740815" y="1574799"/>
                </a:lnTo>
                <a:lnTo>
                  <a:pt x="4756612" y="1625599"/>
                </a:lnTo>
                <a:lnTo>
                  <a:pt x="4771630" y="1663699"/>
                </a:lnTo>
                <a:lnTo>
                  <a:pt x="4785860" y="1701799"/>
                </a:lnTo>
                <a:lnTo>
                  <a:pt x="4799293" y="1752599"/>
                </a:lnTo>
                <a:lnTo>
                  <a:pt x="4811921" y="1790699"/>
                </a:lnTo>
                <a:lnTo>
                  <a:pt x="4823736" y="1841499"/>
                </a:lnTo>
                <a:lnTo>
                  <a:pt x="4834729" y="1879599"/>
                </a:lnTo>
                <a:lnTo>
                  <a:pt x="4844891" y="1930399"/>
                </a:lnTo>
                <a:lnTo>
                  <a:pt x="4854214" y="1981199"/>
                </a:lnTo>
                <a:lnTo>
                  <a:pt x="4862690" y="2019299"/>
                </a:lnTo>
                <a:lnTo>
                  <a:pt x="4870309" y="2070099"/>
                </a:lnTo>
                <a:lnTo>
                  <a:pt x="4877064" y="2108199"/>
                </a:lnTo>
                <a:lnTo>
                  <a:pt x="4882946" y="2158999"/>
                </a:lnTo>
                <a:lnTo>
                  <a:pt x="4887947" y="2209799"/>
                </a:lnTo>
                <a:lnTo>
                  <a:pt x="4892057" y="2260599"/>
                </a:lnTo>
                <a:lnTo>
                  <a:pt x="4895269" y="2298699"/>
                </a:lnTo>
                <a:lnTo>
                  <a:pt x="4897573" y="2349499"/>
                </a:lnTo>
                <a:lnTo>
                  <a:pt x="4898962" y="2400299"/>
                </a:lnTo>
                <a:lnTo>
                  <a:pt x="4899427" y="2438399"/>
                </a:lnTo>
                <a:lnTo>
                  <a:pt x="4898962" y="2489199"/>
                </a:lnTo>
                <a:lnTo>
                  <a:pt x="4897573" y="2539999"/>
                </a:lnTo>
                <a:lnTo>
                  <a:pt x="4895269" y="2590799"/>
                </a:lnTo>
                <a:lnTo>
                  <a:pt x="4892057" y="2641599"/>
                </a:lnTo>
                <a:lnTo>
                  <a:pt x="4887947" y="2679699"/>
                </a:lnTo>
                <a:lnTo>
                  <a:pt x="4882946" y="2730499"/>
                </a:lnTo>
                <a:lnTo>
                  <a:pt x="4877064" y="2781299"/>
                </a:lnTo>
                <a:lnTo>
                  <a:pt x="4870309" y="2819399"/>
                </a:lnTo>
                <a:lnTo>
                  <a:pt x="4862690" y="2870199"/>
                </a:lnTo>
                <a:lnTo>
                  <a:pt x="4854214" y="2920999"/>
                </a:lnTo>
                <a:lnTo>
                  <a:pt x="4844891" y="2959099"/>
                </a:lnTo>
                <a:lnTo>
                  <a:pt x="4834729" y="3009899"/>
                </a:lnTo>
                <a:lnTo>
                  <a:pt x="4823736" y="3047999"/>
                </a:lnTo>
                <a:lnTo>
                  <a:pt x="4811921" y="3098799"/>
                </a:lnTo>
                <a:lnTo>
                  <a:pt x="4799293" y="3136899"/>
                </a:lnTo>
                <a:lnTo>
                  <a:pt x="4785860" y="3187699"/>
                </a:lnTo>
                <a:lnTo>
                  <a:pt x="4771630" y="3225799"/>
                </a:lnTo>
                <a:lnTo>
                  <a:pt x="4756612" y="3276599"/>
                </a:lnTo>
                <a:lnTo>
                  <a:pt x="4740815" y="3314699"/>
                </a:lnTo>
                <a:lnTo>
                  <a:pt x="4724247" y="3352799"/>
                </a:lnTo>
                <a:lnTo>
                  <a:pt x="4706917" y="3403599"/>
                </a:lnTo>
                <a:lnTo>
                  <a:pt x="4688832" y="3441699"/>
                </a:lnTo>
                <a:lnTo>
                  <a:pt x="4670002" y="3479799"/>
                </a:lnTo>
                <a:lnTo>
                  <a:pt x="4650436" y="3517899"/>
                </a:lnTo>
                <a:lnTo>
                  <a:pt x="4630140" y="3568699"/>
                </a:lnTo>
                <a:lnTo>
                  <a:pt x="4609125" y="3606799"/>
                </a:lnTo>
                <a:lnTo>
                  <a:pt x="4587399" y="3644899"/>
                </a:lnTo>
                <a:lnTo>
                  <a:pt x="4564970" y="3682999"/>
                </a:lnTo>
                <a:lnTo>
                  <a:pt x="4541846" y="3721099"/>
                </a:lnTo>
                <a:lnTo>
                  <a:pt x="4518036" y="3759199"/>
                </a:lnTo>
                <a:lnTo>
                  <a:pt x="4493549" y="3797299"/>
                </a:lnTo>
                <a:lnTo>
                  <a:pt x="4468394" y="3835399"/>
                </a:lnTo>
                <a:lnTo>
                  <a:pt x="4442578" y="3873499"/>
                </a:lnTo>
                <a:lnTo>
                  <a:pt x="4416110" y="3911599"/>
                </a:lnTo>
                <a:lnTo>
                  <a:pt x="4388999" y="3936999"/>
                </a:lnTo>
                <a:lnTo>
                  <a:pt x="4361253" y="3975099"/>
                </a:lnTo>
                <a:lnTo>
                  <a:pt x="4332880" y="4013199"/>
                </a:lnTo>
                <a:lnTo>
                  <a:pt x="4303890" y="4051299"/>
                </a:lnTo>
                <a:lnTo>
                  <a:pt x="4274291" y="4076699"/>
                </a:lnTo>
                <a:lnTo>
                  <a:pt x="4244091" y="4114799"/>
                </a:lnTo>
                <a:lnTo>
                  <a:pt x="4213299" y="4140199"/>
                </a:lnTo>
                <a:lnTo>
                  <a:pt x="4181923" y="4178299"/>
                </a:lnTo>
                <a:lnTo>
                  <a:pt x="4149972" y="4203699"/>
                </a:lnTo>
                <a:lnTo>
                  <a:pt x="4117454" y="4241799"/>
                </a:lnTo>
                <a:lnTo>
                  <a:pt x="4084377" y="4267199"/>
                </a:lnTo>
                <a:lnTo>
                  <a:pt x="4050751" y="4305299"/>
                </a:lnTo>
                <a:lnTo>
                  <a:pt x="4016584" y="4330699"/>
                </a:lnTo>
                <a:lnTo>
                  <a:pt x="3981885" y="4356099"/>
                </a:lnTo>
                <a:lnTo>
                  <a:pt x="3946661" y="4381499"/>
                </a:lnTo>
                <a:lnTo>
                  <a:pt x="3910921" y="4406899"/>
                </a:lnTo>
                <a:lnTo>
                  <a:pt x="3874674" y="4444999"/>
                </a:lnTo>
                <a:lnTo>
                  <a:pt x="3800693" y="4495799"/>
                </a:lnTo>
                <a:lnTo>
                  <a:pt x="3762976" y="4508499"/>
                </a:lnTo>
                <a:lnTo>
                  <a:pt x="3686131" y="4559299"/>
                </a:lnTo>
                <a:lnTo>
                  <a:pt x="3607462" y="4610099"/>
                </a:lnTo>
                <a:lnTo>
                  <a:pt x="3567464" y="4622799"/>
                </a:lnTo>
                <a:lnTo>
                  <a:pt x="3527036" y="4648199"/>
                </a:lnTo>
                <a:lnTo>
                  <a:pt x="3486185" y="4660899"/>
                </a:lnTo>
                <a:lnTo>
                  <a:pt x="3444922" y="4686299"/>
                </a:lnTo>
                <a:lnTo>
                  <a:pt x="3403253" y="4698999"/>
                </a:lnTo>
                <a:lnTo>
                  <a:pt x="3361187" y="4724399"/>
                </a:lnTo>
                <a:lnTo>
                  <a:pt x="3232697" y="4762499"/>
                </a:lnTo>
                <a:lnTo>
                  <a:pt x="3189131" y="4787899"/>
                </a:lnTo>
                <a:lnTo>
                  <a:pt x="3056342" y="4825999"/>
                </a:lnTo>
                <a:close/>
              </a:path>
              <a:path w="4899659" h="4889500">
                <a:moveTo>
                  <a:pt x="2874731" y="4864099"/>
                </a:moveTo>
                <a:lnTo>
                  <a:pt x="2024696" y="4864099"/>
                </a:lnTo>
                <a:lnTo>
                  <a:pt x="1888016" y="4825999"/>
                </a:lnTo>
                <a:lnTo>
                  <a:pt x="3011410" y="4825999"/>
                </a:lnTo>
                <a:lnTo>
                  <a:pt x="2874731" y="4864099"/>
                </a:lnTo>
                <a:close/>
              </a:path>
              <a:path w="4899659" h="4889500">
                <a:moveTo>
                  <a:pt x="2782125" y="4876799"/>
                </a:moveTo>
                <a:lnTo>
                  <a:pt x="2117302" y="4876799"/>
                </a:lnTo>
                <a:lnTo>
                  <a:pt x="2070856" y="4864099"/>
                </a:lnTo>
                <a:lnTo>
                  <a:pt x="2828571" y="4864099"/>
                </a:lnTo>
                <a:lnTo>
                  <a:pt x="2782125" y="4876799"/>
                </a:lnTo>
                <a:close/>
              </a:path>
              <a:path w="4899659" h="4889500">
                <a:moveTo>
                  <a:pt x="2688410" y="4889499"/>
                </a:moveTo>
                <a:lnTo>
                  <a:pt x="2211017" y="4889499"/>
                </a:lnTo>
                <a:lnTo>
                  <a:pt x="2164025" y="4876799"/>
                </a:lnTo>
                <a:lnTo>
                  <a:pt x="2735402" y="4876799"/>
                </a:lnTo>
                <a:lnTo>
                  <a:pt x="2688410" y="4889499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85556" y="1054215"/>
            <a:ext cx="4185285" cy="3561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7500"/>
              </a:lnSpc>
              <a:spcBef>
                <a:spcPts val="90"/>
              </a:spcBef>
            </a:pPr>
            <a:r>
              <a:rPr sz="3950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imes New Roman"/>
                <a:cs typeface="Times New Roman"/>
              </a:rPr>
              <a:t>portal</a:t>
            </a:r>
            <a:r>
              <a:rPr sz="39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Times New Roman"/>
                <a:cs typeface="Times New Roman"/>
              </a:rPr>
              <a:t>do </a:t>
            </a:r>
            <a:r>
              <a:rPr sz="3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Times New Roman"/>
                <a:cs typeface="Times New Roman"/>
              </a:rPr>
              <a:t>face </a:t>
            </a:r>
            <a:r>
              <a:rPr sz="3950" spc="20" dirty="0">
                <a:solidFill>
                  <a:srgbClr val="FFFFFF"/>
                </a:solidFill>
                <a:latin typeface="Times New Roman"/>
                <a:cs typeface="Times New Roman"/>
              </a:rPr>
              <a:t>recognition </a:t>
            </a:r>
            <a:r>
              <a:rPr sz="3950" spc="85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395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Times New Roman"/>
                <a:cs typeface="Times New Roman"/>
              </a:rPr>
              <a:t>give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Times New Roman"/>
                <a:cs typeface="Times New Roman"/>
              </a:rPr>
              <a:t>person's </a:t>
            </a:r>
            <a:r>
              <a:rPr sz="3950" spc="-96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imes New Roman"/>
                <a:cs typeface="Times New Roman"/>
              </a:rPr>
              <a:t>detail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imes New Roman"/>
                <a:cs typeface="Times New Roman"/>
              </a:rPr>
              <a:t>matching </a:t>
            </a:r>
            <a:r>
              <a:rPr sz="39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Times New Roman"/>
                <a:cs typeface="Times New Roman"/>
              </a:rPr>
              <a:t>fingerprint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06195" y="1416676"/>
            <a:ext cx="2573655" cy="2573655"/>
          </a:xfrm>
          <a:custGeom>
            <a:avLst/>
            <a:gdLst/>
            <a:ahLst/>
            <a:cxnLst/>
            <a:rect l="l" t="t" r="r" b="b"/>
            <a:pathLst>
              <a:path w="2573655" h="2573654">
                <a:moveTo>
                  <a:pt x="1286564" y="2573028"/>
                </a:moveTo>
                <a:lnTo>
                  <a:pt x="1238283" y="2572141"/>
                </a:lnTo>
                <a:lnTo>
                  <a:pt x="1190500" y="2569500"/>
                </a:lnTo>
                <a:lnTo>
                  <a:pt x="1143196" y="2565136"/>
                </a:lnTo>
                <a:lnTo>
                  <a:pt x="1096402" y="2559080"/>
                </a:lnTo>
                <a:lnTo>
                  <a:pt x="1050150" y="2551363"/>
                </a:lnTo>
                <a:lnTo>
                  <a:pt x="1004470" y="2542016"/>
                </a:lnTo>
                <a:lnTo>
                  <a:pt x="959393" y="2531071"/>
                </a:lnTo>
                <a:lnTo>
                  <a:pt x="914951" y="2518559"/>
                </a:lnTo>
                <a:lnTo>
                  <a:pt x="871175" y="2504510"/>
                </a:lnTo>
                <a:lnTo>
                  <a:pt x="828096" y="2488956"/>
                </a:lnTo>
                <a:lnTo>
                  <a:pt x="785744" y="2471928"/>
                </a:lnTo>
                <a:lnTo>
                  <a:pt x="744151" y="2453457"/>
                </a:lnTo>
                <a:lnTo>
                  <a:pt x="703349" y="2433574"/>
                </a:lnTo>
                <a:lnTo>
                  <a:pt x="663368" y="2412310"/>
                </a:lnTo>
                <a:lnTo>
                  <a:pt x="624239" y="2389696"/>
                </a:lnTo>
                <a:lnTo>
                  <a:pt x="585993" y="2365763"/>
                </a:lnTo>
                <a:lnTo>
                  <a:pt x="548662" y="2340543"/>
                </a:lnTo>
                <a:lnTo>
                  <a:pt x="512276" y="2314067"/>
                </a:lnTo>
                <a:lnTo>
                  <a:pt x="476867" y="2286365"/>
                </a:lnTo>
                <a:lnTo>
                  <a:pt x="442465" y="2257468"/>
                </a:lnTo>
                <a:lnTo>
                  <a:pt x="409103" y="2227409"/>
                </a:lnTo>
                <a:lnTo>
                  <a:pt x="376810" y="2196217"/>
                </a:lnTo>
                <a:lnTo>
                  <a:pt x="345619" y="2163925"/>
                </a:lnTo>
                <a:lnTo>
                  <a:pt x="315559" y="2130562"/>
                </a:lnTo>
                <a:lnTo>
                  <a:pt x="286663" y="2096161"/>
                </a:lnTo>
                <a:lnTo>
                  <a:pt x="258961" y="2060752"/>
                </a:lnTo>
                <a:lnTo>
                  <a:pt x="232485" y="2024366"/>
                </a:lnTo>
                <a:lnTo>
                  <a:pt x="207264" y="1987035"/>
                </a:lnTo>
                <a:lnTo>
                  <a:pt x="183332" y="1948789"/>
                </a:lnTo>
                <a:lnTo>
                  <a:pt x="160718" y="1909660"/>
                </a:lnTo>
                <a:lnTo>
                  <a:pt x="139454" y="1869679"/>
                </a:lnTo>
                <a:lnTo>
                  <a:pt x="119571" y="1828876"/>
                </a:lnTo>
                <a:lnTo>
                  <a:pt x="101100" y="1787284"/>
                </a:lnTo>
                <a:lnTo>
                  <a:pt x="84072" y="1744932"/>
                </a:lnTo>
                <a:lnTo>
                  <a:pt x="68518" y="1701853"/>
                </a:lnTo>
                <a:lnTo>
                  <a:pt x="54469" y="1658076"/>
                </a:lnTo>
                <a:lnTo>
                  <a:pt x="41957" y="1613635"/>
                </a:lnTo>
                <a:lnTo>
                  <a:pt x="31012" y="1568558"/>
                </a:lnTo>
                <a:lnTo>
                  <a:pt x="21665" y="1522878"/>
                </a:lnTo>
                <a:lnTo>
                  <a:pt x="13948" y="1476626"/>
                </a:lnTo>
                <a:lnTo>
                  <a:pt x="7892" y="1429832"/>
                </a:lnTo>
                <a:lnTo>
                  <a:pt x="3528" y="1382528"/>
                </a:lnTo>
                <a:lnTo>
                  <a:pt x="887" y="1334745"/>
                </a:lnTo>
                <a:lnTo>
                  <a:pt x="0" y="1286530"/>
                </a:lnTo>
                <a:lnTo>
                  <a:pt x="887" y="1238283"/>
                </a:lnTo>
                <a:lnTo>
                  <a:pt x="3528" y="1190500"/>
                </a:lnTo>
                <a:lnTo>
                  <a:pt x="7892" y="1143196"/>
                </a:lnTo>
                <a:lnTo>
                  <a:pt x="13948" y="1096402"/>
                </a:lnTo>
                <a:lnTo>
                  <a:pt x="21665" y="1050150"/>
                </a:lnTo>
                <a:lnTo>
                  <a:pt x="31012" y="1004470"/>
                </a:lnTo>
                <a:lnTo>
                  <a:pt x="41957" y="959394"/>
                </a:lnTo>
                <a:lnTo>
                  <a:pt x="54469" y="914952"/>
                </a:lnTo>
                <a:lnTo>
                  <a:pt x="68518" y="871175"/>
                </a:lnTo>
                <a:lnTo>
                  <a:pt x="84072" y="828096"/>
                </a:lnTo>
                <a:lnTo>
                  <a:pt x="101100" y="785745"/>
                </a:lnTo>
                <a:lnTo>
                  <a:pt x="119571" y="744152"/>
                </a:lnTo>
                <a:lnTo>
                  <a:pt x="139454" y="703350"/>
                </a:lnTo>
                <a:lnTo>
                  <a:pt x="160718" y="663368"/>
                </a:lnTo>
                <a:lnTo>
                  <a:pt x="183332" y="624239"/>
                </a:lnTo>
                <a:lnTo>
                  <a:pt x="207264" y="585993"/>
                </a:lnTo>
                <a:lnTo>
                  <a:pt x="232485" y="548662"/>
                </a:lnTo>
                <a:lnTo>
                  <a:pt x="258961" y="512276"/>
                </a:lnTo>
                <a:lnTo>
                  <a:pt x="286663" y="476867"/>
                </a:lnTo>
                <a:lnTo>
                  <a:pt x="315559" y="442466"/>
                </a:lnTo>
                <a:lnTo>
                  <a:pt x="345619" y="409103"/>
                </a:lnTo>
                <a:lnTo>
                  <a:pt x="376810" y="376811"/>
                </a:lnTo>
                <a:lnTo>
                  <a:pt x="409103" y="345619"/>
                </a:lnTo>
                <a:lnTo>
                  <a:pt x="442465" y="315560"/>
                </a:lnTo>
                <a:lnTo>
                  <a:pt x="476867" y="286664"/>
                </a:lnTo>
                <a:lnTo>
                  <a:pt x="512276" y="258962"/>
                </a:lnTo>
                <a:lnTo>
                  <a:pt x="548662" y="232485"/>
                </a:lnTo>
                <a:lnTo>
                  <a:pt x="585993" y="207265"/>
                </a:lnTo>
                <a:lnTo>
                  <a:pt x="624239" y="183332"/>
                </a:lnTo>
                <a:lnTo>
                  <a:pt x="663368" y="160719"/>
                </a:lnTo>
                <a:lnTo>
                  <a:pt x="703349" y="139455"/>
                </a:lnTo>
                <a:lnTo>
                  <a:pt x="744151" y="119571"/>
                </a:lnTo>
                <a:lnTo>
                  <a:pt x="785744" y="101100"/>
                </a:lnTo>
                <a:lnTo>
                  <a:pt x="828096" y="84072"/>
                </a:lnTo>
                <a:lnTo>
                  <a:pt x="871175" y="68518"/>
                </a:lnTo>
                <a:lnTo>
                  <a:pt x="914951" y="54469"/>
                </a:lnTo>
                <a:lnTo>
                  <a:pt x="959393" y="41957"/>
                </a:lnTo>
                <a:lnTo>
                  <a:pt x="1004470" y="31012"/>
                </a:lnTo>
                <a:lnTo>
                  <a:pt x="1050150" y="21665"/>
                </a:lnTo>
                <a:lnTo>
                  <a:pt x="1096402" y="13949"/>
                </a:lnTo>
                <a:lnTo>
                  <a:pt x="1143196" y="7893"/>
                </a:lnTo>
                <a:lnTo>
                  <a:pt x="1190500" y="3528"/>
                </a:lnTo>
                <a:lnTo>
                  <a:pt x="1238283" y="887"/>
                </a:lnTo>
                <a:lnTo>
                  <a:pt x="1286514" y="0"/>
                </a:lnTo>
                <a:lnTo>
                  <a:pt x="1334745" y="887"/>
                </a:lnTo>
                <a:lnTo>
                  <a:pt x="1382528" y="3528"/>
                </a:lnTo>
                <a:lnTo>
                  <a:pt x="1429832" y="7893"/>
                </a:lnTo>
                <a:lnTo>
                  <a:pt x="1476626" y="13949"/>
                </a:lnTo>
                <a:lnTo>
                  <a:pt x="1522878" y="21665"/>
                </a:lnTo>
                <a:lnTo>
                  <a:pt x="1568558" y="31012"/>
                </a:lnTo>
                <a:lnTo>
                  <a:pt x="1613634" y="41957"/>
                </a:lnTo>
                <a:lnTo>
                  <a:pt x="1658076" y="54469"/>
                </a:lnTo>
                <a:lnTo>
                  <a:pt x="1701852" y="68518"/>
                </a:lnTo>
                <a:lnTo>
                  <a:pt x="1744932" y="84072"/>
                </a:lnTo>
                <a:lnTo>
                  <a:pt x="1787283" y="101100"/>
                </a:lnTo>
                <a:lnTo>
                  <a:pt x="1828876" y="119571"/>
                </a:lnTo>
                <a:lnTo>
                  <a:pt x="1869678" y="139455"/>
                </a:lnTo>
                <a:lnTo>
                  <a:pt x="1909659" y="160719"/>
                </a:lnTo>
                <a:lnTo>
                  <a:pt x="1948788" y="183332"/>
                </a:lnTo>
                <a:lnTo>
                  <a:pt x="1987034" y="207265"/>
                </a:lnTo>
                <a:lnTo>
                  <a:pt x="2024365" y="232485"/>
                </a:lnTo>
                <a:lnTo>
                  <a:pt x="2060751" y="258962"/>
                </a:lnTo>
                <a:lnTo>
                  <a:pt x="2096160" y="286664"/>
                </a:lnTo>
                <a:lnTo>
                  <a:pt x="2130561" y="315560"/>
                </a:lnTo>
                <a:lnTo>
                  <a:pt x="2163924" y="345619"/>
                </a:lnTo>
                <a:lnTo>
                  <a:pt x="2196217" y="376811"/>
                </a:lnTo>
                <a:lnTo>
                  <a:pt x="2227408" y="409103"/>
                </a:lnTo>
                <a:lnTo>
                  <a:pt x="2257468" y="442466"/>
                </a:lnTo>
                <a:lnTo>
                  <a:pt x="2286364" y="476867"/>
                </a:lnTo>
                <a:lnTo>
                  <a:pt x="2314066" y="512276"/>
                </a:lnTo>
                <a:lnTo>
                  <a:pt x="2340542" y="548662"/>
                </a:lnTo>
                <a:lnTo>
                  <a:pt x="2365762" y="585993"/>
                </a:lnTo>
                <a:lnTo>
                  <a:pt x="2389695" y="624239"/>
                </a:lnTo>
                <a:lnTo>
                  <a:pt x="2412309" y="663368"/>
                </a:lnTo>
                <a:lnTo>
                  <a:pt x="2433573" y="703350"/>
                </a:lnTo>
                <a:lnTo>
                  <a:pt x="2453456" y="744152"/>
                </a:lnTo>
                <a:lnTo>
                  <a:pt x="2471927" y="785745"/>
                </a:lnTo>
                <a:lnTo>
                  <a:pt x="2488955" y="828096"/>
                </a:lnTo>
                <a:lnTo>
                  <a:pt x="2504509" y="871175"/>
                </a:lnTo>
                <a:lnTo>
                  <a:pt x="2518558" y="914952"/>
                </a:lnTo>
                <a:lnTo>
                  <a:pt x="2531070" y="959394"/>
                </a:lnTo>
                <a:lnTo>
                  <a:pt x="2542015" y="1004470"/>
                </a:lnTo>
                <a:lnTo>
                  <a:pt x="2551362" y="1050150"/>
                </a:lnTo>
                <a:lnTo>
                  <a:pt x="2559078" y="1096402"/>
                </a:lnTo>
                <a:lnTo>
                  <a:pt x="2565135" y="1143196"/>
                </a:lnTo>
                <a:lnTo>
                  <a:pt x="2569499" y="1190500"/>
                </a:lnTo>
                <a:lnTo>
                  <a:pt x="2572140" y="1238283"/>
                </a:lnTo>
                <a:lnTo>
                  <a:pt x="2573027" y="1286498"/>
                </a:lnTo>
                <a:lnTo>
                  <a:pt x="2572140" y="1334745"/>
                </a:lnTo>
                <a:lnTo>
                  <a:pt x="2569499" y="1382528"/>
                </a:lnTo>
                <a:lnTo>
                  <a:pt x="2565135" y="1429832"/>
                </a:lnTo>
                <a:lnTo>
                  <a:pt x="2559078" y="1476626"/>
                </a:lnTo>
                <a:lnTo>
                  <a:pt x="2551362" y="1522878"/>
                </a:lnTo>
                <a:lnTo>
                  <a:pt x="2542015" y="1568558"/>
                </a:lnTo>
                <a:lnTo>
                  <a:pt x="2531070" y="1613635"/>
                </a:lnTo>
                <a:lnTo>
                  <a:pt x="2518558" y="1658076"/>
                </a:lnTo>
                <a:lnTo>
                  <a:pt x="2504509" y="1701853"/>
                </a:lnTo>
                <a:lnTo>
                  <a:pt x="2488955" y="1744932"/>
                </a:lnTo>
                <a:lnTo>
                  <a:pt x="2471927" y="1787284"/>
                </a:lnTo>
                <a:lnTo>
                  <a:pt x="2453456" y="1828876"/>
                </a:lnTo>
                <a:lnTo>
                  <a:pt x="2433573" y="1869679"/>
                </a:lnTo>
                <a:lnTo>
                  <a:pt x="2412309" y="1909660"/>
                </a:lnTo>
                <a:lnTo>
                  <a:pt x="2389695" y="1948789"/>
                </a:lnTo>
                <a:lnTo>
                  <a:pt x="2365762" y="1987035"/>
                </a:lnTo>
                <a:lnTo>
                  <a:pt x="2340542" y="2024366"/>
                </a:lnTo>
                <a:lnTo>
                  <a:pt x="2314066" y="2060752"/>
                </a:lnTo>
                <a:lnTo>
                  <a:pt x="2286364" y="2096161"/>
                </a:lnTo>
                <a:lnTo>
                  <a:pt x="2257468" y="2130562"/>
                </a:lnTo>
                <a:lnTo>
                  <a:pt x="2227408" y="2163925"/>
                </a:lnTo>
                <a:lnTo>
                  <a:pt x="2196217" y="2196217"/>
                </a:lnTo>
                <a:lnTo>
                  <a:pt x="2163924" y="2227409"/>
                </a:lnTo>
                <a:lnTo>
                  <a:pt x="2130561" y="2257468"/>
                </a:lnTo>
                <a:lnTo>
                  <a:pt x="2096160" y="2286365"/>
                </a:lnTo>
                <a:lnTo>
                  <a:pt x="2060751" y="2314067"/>
                </a:lnTo>
                <a:lnTo>
                  <a:pt x="2024365" y="2340543"/>
                </a:lnTo>
                <a:lnTo>
                  <a:pt x="1987034" y="2365763"/>
                </a:lnTo>
                <a:lnTo>
                  <a:pt x="1948788" y="2389696"/>
                </a:lnTo>
                <a:lnTo>
                  <a:pt x="1909659" y="2412310"/>
                </a:lnTo>
                <a:lnTo>
                  <a:pt x="1869678" y="2433574"/>
                </a:lnTo>
                <a:lnTo>
                  <a:pt x="1828876" y="2453457"/>
                </a:lnTo>
                <a:lnTo>
                  <a:pt x="1787283" y="2471928"/>
                </a:lnTo>
                <a:lnTo>
                  <a:pt x="1744932" y="2488956"/>
                </a:lnTo>
                <a:lnTo>
                  <a:pt x="1701852" y="2504510"/>
                </a:lnTo>
                <a:lnTo>
                  <a:pt x="1658076" y="2518559"/>
                </a:lnTo>
                <a:lnTo>
                  <a:pt x="1613634" y="2531071"/>
                </a:lnTo>
                <a:lnTo>
                  <a:pt x="1568558" y="2542016"/>
                </a:lnTo>
                <a:lnTo>
                  <a:pt x="1522878" y="2551363"/>
                </a:lnTo>
                <a:lnTo>
                  <a:pt x="1476626" y="2559080"/>
                </a:lnTo>
                <a:lnTo>
                  <a:pt x="1429832" y="2565136"/>
                </a:lnTo>
                <a:lnTo>
                  <a:pt x="1382528" y="2569500"/>
                </a:lnTo>
                <a:lnTo>
                  <a:pt x="1334745" y="2572141"/>
                </a:lnTo>
                <a:lnTo>
                  <a:pt x="1286564" y="2573028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83029" y="1769191"/>
            <a:ext cx="2019935" cy="1800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2720" marR="5080" indent="-160655" algn="just">
              <a:lnSpc>
                <a:spcPct val="117700"/>
              </a:lnSpc>
              <a:spcBef>
                <a:spcPts val="90"/>
              </a:spcBef>
            </a:pPr>
            <a:r>
              <a:rPr sz="3300" spc="-75" dirty="0">
                <a:solidFill>
                  <a:srgbClr val="FFFFFF"/>
                </a:solidFill>
                <a:latin typeface="Times New Roman"/>
                <a:cs typeface="Times New Roman"/>
              </a:rPr>
              <a:t>Help 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people </a:t>
            </a:r>
            <a:r>
              <a:rPr sz="3300" spc="-8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25" dirty="0">
                <a:solidFill>
                  <a:srgbClr val="FFFFFF"/>
                </a:solidFill>
                <a:latin typeface="Times New Roman"/>
                <a:cs typeface="Times New Roman"/>
              </a:rPr>
              <a:t>meet </a:t>
            </a:r>
            <a:r>
              <a:rPr sz="3300" spc="55" dirty="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sz="3300" spc="-8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80" dirty="0">
                <a:solidFill>
                  <a:srgbClr val="FFFFFF"/>
                </a:solidFill>
                <a:latin typeface="Times New Roman"/>
                <a:cs typeface="Times New Roman"/>
              </a:rPr>
              <a:t>loved</a:t>
            </a:r>
            <a:r>
              <a:rPr sz="3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40" dirty="0">
                <a:solidFill>
                  <a:srgbClr val="FFFFFF"/>
                </a:solidFill>
                <a:latin typeface="Times New Roman"/>
                <a:cs typeface="Times New Roman"/>
              </a:rPr>
              <a:t>ones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5940" y="1131098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49" y="3086099"/>
                </a:moveTo>
                <a:lnTo>
                  <a:pt x="1494987" y="3085365"/>
                </a:lnTo>
                <a:lnTo>
                  <a:pt x="1447291" y="3083176"/>
                </a:lnTo>
                <a:lnTo>
                  <a:pt x="1399983" y="3079555"/>
                </a:lnTo>
                <a:lnTo>
                  <a:pt x="1353083" y="3074522"/>
                </a:lnTo>
                <a:lnTo>
                  <a:pt x="1306613" y="3068098"/>
                </a:lnTo>
                <a:lnTo>
                  <a:pt x="1260594" y="3060306"/>
                </a:lnTo>
                <a:lnTo>
                  <a:pt x="1215048" y="3051166"/>
                </a:lnTo>
                <a:lnTo>
                  <a:pt x="1169996" y="3040699"/>
                </a:lnTo>
                <a:lnTo>
                  <a:pt x="1125459" y="3028928"/>
                </a:lnTo>
                <a:lnTo>
                  <a:pt x="1081460" y="3015873"/>
                </a:lnTo>
                <a:lnTo>
                  <a:pt x="1038018" y="3001556"/>
                </a:lnTo>
                <a:lnTo>
                  <a:pt x="995155" y="2985998"/>
                </a:lnTo>
                <a:lnTo>
                  <a:pt x="952894" y="2969221"/>
                </a:lnTo>
                <a:lnTo>
                  <a:pt x="911254" y="2951245"/>
                </a:lnTo>
                <a:lnTo>
                  <a:pt x="870258" y="2932093"/>
                </a:lnTo>
                <a:lnTo>
                  <a:pt x="829926" y="2911784"/>
                </a:lnTo>
                <a:lnTo>
                  <a:pt x="790281" y="2890342"/>
                </a:lnTo>
                <a:lnTo>
                  <a:pt x="751343" y="2867787"/>
                </a:lnTo>
                <a:lnTo>
                  <a:pt x="713134" y="2844140"/>
                </a:lnTo>
                <a:lnTo>
                  <a:pt x="675675" y="2819423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1" y="2739064"/>
                </a:lnTo>
                <a:lnTo>
                  <a:pt x="533766" y="2710280"/>
                </a:lnTo>
                <a:lnTo>
                  <a:pt x="500378" y="2680532"/>
                </a:lnTo>
                <a:lnTo>
                  <a:pt x="467867" y="2649842"/>
                </a:lnTo>
                <a:lnTo>
                  <a:pt x="436256" y="2618231"/>
                </a:lnTo>
                <a:lnTo>
                  <a:pt x="405566" y="2585721"/>
                </a:lnTo>
                <a:lnTo>
                  <a:pt x="375819" y="2552332"/>
                </a:lnTo>
                <a:lnTo>
                  <a:pt x="347034" y="2518087"/>
                </a:lnTo>
                <a:lnTo>
                  <a:pt x="319235" y="2483006"/>
                </a:lnTo>
                <a:lnTo>
                  <a:pt x="292441" y="2447111"/>
                </a:lnTo>
                <a:lnTo>
                  <a:pt x="266675" y="2410424"/>
                </a:lnTo>
                <a:lnTo>
                  <a:pt x="241958" y="2372964"/>
                </a:lnTo>
                <a:lnTo>
                  <a:pt x="218312" y="2334755"/>
                </a:lnTo>
                <a:lnTo>
                  <a:pt x="195756" y="2295817"/>
                </a:lnTo>
                <a:lnTo>
                  <a:pt x="174314" y="2256172"/>
                </a:lnTo>
                <a:lnTo>
                  <a:pt x="154006" y="2215840"/>
                </a:lnTo>
                <a:lnTo>
                  <a:pt x="134853" y="2174844"/>
                </a:lnTo>
                <a:lnTo>
                  <a:pt x="116877" y="2133205"/>
                </a:lnTo>
                <a:lnTo>
                  <a:pt x="100100" y="2090943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2"/>
                </a:lnTo>
                <a:lnTo>
                  <a:pt x="34933" y="1871050"/>
                </a:lnTo>
                <a:lnTo>
                  <a:pt x="25793" y="1825504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7"/>
                </a:lnTo>
                <a:lnTo>
                  <a:pt x="733" y="1591111"/>
                </a:lnTo>
                <a:lnTo>
                  <a:pt x="0" y="1543068"/>
                </a:lnTo>
                <a:lnTo>
                  <a:pt x="733" y="1494987"/>
                </a:lnTo>
                <a:lnTo>
                  <a:pt x="2922" y="1447291"/>
                </a:lnTo>
                <a:lnTo>
                  <a:pt x="6544" y="1399982"/>
                </a:lnTo>
                <a:lnTo>
                  <a:pt x="11577" y="1353082"/>
                </a:lnTo>
                <a:lnTo>
                  <a:pt x="18000" y="1306612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59"/>
                </a:lnTo>
                <a:lnTo>
                  <a:pt x="70225" y="1081459"/>
                </a:lnTo>
                <a:lnTo>
                  <a:pt x="84542" y="1038018"/>
                </a:lnTo>
                <a:lnTo>
                  <a:pt x="100100" y="995155"/>
                </a:lnTo>
                <a:lnTo>
                  <a:pt x="116877" y="952893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6"/>
                </a:lnTo>
                <a:lnTo>
                  <a:pt x="195756" y="790281"/>
                </a:lnTo>
                <a:lnTo>
                  <a:pt x="218312" y="751343"/>
                </a:lnTo>
                <a:lnTo>
                  <a:pt x="241958" y="713134"/>
                </a:lnTo>
                <a:lnTo>
                  <a:pt x="266675" y="675674"/>
                </a:lnTo>
                <a:lnTo>
                  <a:pt x="292441" y="638987"/>
                </a:lnTo>
                <a:lnTo>
                  <a:pt x="319235" y="603092"/>
                </a:lnTo>
                <a:lnTo>
                  <a:pt x="347034" y="568011"/>
                </a:lnTo>
                <a:lnTo>
                  <a:pt x="375819" y="533766"/>
                </a:lnTo>
                <a:lnTo>
                  <a:pt x="405566" y="500377"/>
                </a:lnTo>
                <a:lnTo>
                  <a:pt x="436256" y="467867"/>
                </a:lnTo>
                <a:lnTo>
                  <a:pt x="467867" y="436256"/>
                </a:lnTo>
                <a:lnTo>
                  <a:pt x="500378" y="405566"/>
                </a:lnTo>
                <a:lnTo>
                  <a:pt x="533766" y="375818"/>
                </a:lnTo>
                <a:lnTo>
                  <a:pt x="568011" y="347034"/>
                </a:lnTo>
                <a:lnTo>
                  <a:pt x="603092" y="319234"/>
                </a:lnTo>
                <a:lnTo>
                  <a:pt x="638987" y="292441"/>
                </a:lnTo>
                <a:lnTo>
                  <a:pt x="675675" y="266675"/>
                </a:lnTo>
                <a:lnTo>
                  <a:pt x="713134" y="241958"/>
                </a:lnTo>
                <a:lnTo>
                  <a:pt x="751343" y="218311"/>
                </a:lnTo>
                <a:lnTo>
                  <a:pt x="790281" y="195756"/>
                </a:lnTo>
                <a:lnTo>
                  <a:pt x="829926" y="174314"/>
                </a:lnTo>
                <a:lnTo>
                  <a:pt x="870258" y="154005"/>
                </a:lnTo>
                <a:lnTo>
                  <a:pt x="911254" y="134853"/>
                </a:lnTo>
                <a:lnTo>
                  <a:pt x="952894" y="116877"/>
                </a:lnTo>
                <a:lnTo>
                  <a:pt x="995155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59" y="57170"/>
                </a:lnTo>
                <a:lnTo>
                  <a:pt x="1169996" y="45399"/>
                </a:lnTo>
                <a:lnTo>
                  <a:pt x="1215048" y="34932"/>
                </a:lnTo>
                <a:lnTo>
                  <a:pt x="1260594" y="25792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3"/>
                </a:lnTo>
                <a:lnTo>
                  <a:pt x="1447291" y="2922"/>
                </a:lnTo>
                <a:lnTo>
                  <a:pt x="1494987" y="733"/>
                </a:lnTo>
                <a:lnTo>
                  <a:pt x="1543016" y="0"/>
                </a:lnTo>
                <a:lnTo>
                  <a:pt x="1591111" y="733"/>
                </a:lnTo>
                <a:lnTo>
                  <a:pt x="1638807" y="2922"/>
                </a:lnTo>
                <a:lnTo>
                  <a:pt x="1686116" y="6543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5" y="25792"/>
                </a:lnTo>
                <a:lnTo>
                  <a:pt x="1871051" y="34932"/>
                </a:lnTo>
                <a:lnTo>
                  <a:pt x="1916103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1" y="84542"/>
                </a:lnTo>
                <a:lnTo>
                  <a:pt x="2090943" y="100100"/>
                </a:lnTo>
                <a:lnTo>
                  <a:pt x="2133205" y="116877"/>
                </a:lnTo>
                <a:lnTo>
                  <a:pt x="2174845" y="134853"/>
                </a:lnTo>
                <a:lnTo>
                  <a:pt x="2215841" y="154005"/>
                </a:lnTo>
                <a:lnTo>
                  <a:pt x="2256172" y="174314"/>
                </a:lnTo>
                <a:lnTo>
                  <a:pt x="2295818" y="195756"/>
                </a:lnTo>
                <a:lnTo>
                  <a:pt x="2334756" y="218311"/>
                </a:lnTo>
                <a:lnTo>
                  <a:pt x="2372965" y="241958"/>
                </a:lnTo>
                <a:lnTo>
                  <a:pt x="2410424" y="266675"/>
                </a:lnTo>
                <a:lnTo>
                  <a:pt x="2447112" y="292441"/>
                </a:lnTo>
                <a:lnTo>
                  <a:pt x="2483006" y="319234"/>
                </a:lnTo>
                <a:lnTo>
                  <a:pt x="2518087" y="347034"/>
                </a:lnTo>
                <a:lnTo>
                  <a:pt x="2552332" y="375818"/>
                </a:lnTo>
                <a:lnTo>
                  <a:pt x="2585721" y="405566"/>
                </a:lnTo>
                <a:lnTo>
                  <a:pt x="2618231" y="436256"/>
                </a:lnTo>
                <a:lnTo>
                  <a:pt x="2649842" y="467867"/>
                </a:lnTo>
                <a:lnTo>
                  <a:pt x="2680532" y="500377"/>
                </a:lnTo>
                <a:lnTo>
                  <a:pt x="2710280" y="533766"/>
                </a:lnTo>
                <a:lnTo>
                  <a:pt x="2739064" y="568011"/>
                </a:lnTo>
                <a:lnTo>
                  <a:pt x="2766864" y="603092"/>
                </a:lnTo>
                <a:lnTo>
                  <a:pt x="2793657" y="638987"/>
                </a:lnTo>
                <a:lnTo>
                  <a:pt x="2819423" y="675674"/>
                </a:lnTo>
                <a:lnTo>
                  <a:pt x="2844140" y="713134"/>
                </a:lnTo>
                <a:lnTo>
                  <a:pt x="2867787" y="751343"/>
                </a:lnTo>
                <a:lnTo>
                  <a:pt x="2890342" y="790281"/>
                </a:lnTo>
                <a:lnTo>
                  <a:pt x="2911785" y="829926"/>
                </a:lnTo>
                <a:lnTo>
                  <a:pt x="2932093" y="870258"/>
                </a:lnTo>
                <a:lnTo>
                  <a:pt x="2951246" y="911254"/>
                </a:lnTo>
                <a:lnTo>
                  <a:pt x="2969221" y="952893"/>
                </a:lnTo>
                <a:lnTo>
                  <a:pt x="2985999" y="995155"/>
                </a:lnTo>
                <a:lnTo>
                  <a:pt x="3001557" y="1038018"/>
                </a:lnTo>
                <a:lnTo>
                  <a:pt x="3015874" y="1081459"/>
                </a:lnTo>
                <a:lnTo>
                  <a:pt x="3028929" y="1125459"/>
                </a:lnTo>
                <a:lnTo>
                  <a:pt x="3040700" y="1169996"/>
                </a:lnTo>
                <a:lnTo>
                  <a:pt x="3051166" y="1215048"/>
                </a:lnTo>
                <a:lnTo>
                  <a:pt x="3060306" y="1260594"/>
                </a:lnTo>
                <a:lnTo>
                  <a:pt x="3068098" y="1306612"/>
                </a:lnTo>
                <a:lnTo>
                  <a:pt x="3074522" y="1353082"/>
                </a:lnTo>
                <a:lnTo>
                  <a:pt x="3079555" y="1399982"/>
                </a:lnTo>
                <a:lnTo>
                  <a:pt x="3083177" y="1447291"/>
                </a:lnTo>
                <a:lnTo>
                  <a:pt x="3085365" y="1494987"/>
                </a:lnTo>
                <a:lnTo>
                  <a:pt x="3086099" y="1543030"/>
                </a:lnTo>
                <a:lnTo>
                  <a:pt x="3085365" y="1591111"/>
                </a:lnTo>
                <a:lnTo>
                  <a:pt x="3083177" y="1638807"/>
                </a:lnTo>
                <a:lnTo>
                  <a:pt x="3079555" y="1686116"/>
                </a:lnTo>
                <a:lnTo>
                  <a:pt x="3074522" y="1733016"/>
                </a:lnTo>
                <a:lnTo>
                  <a:pt x="3068098" y="1779486"/>
                </a:lnTo>
                <a:lnTo>
                  <a:pt x="3060306" y="1825504"/>
                </a:lnTo>
                <a:lnTo>
                  <a:pt x="3051166" y="1871050"/>
                </a:lnTo>
                <a:lnTo>
                  <a:pt x="3040700" y="1916102"/>
                </a:lnTo>
                <a:lnTo>
                  <a:pt x="3028929" y="1960639"/>
                </a:lnTo>
                <a:lnTo>
                  <a:pt x="3015874" y="2004639"/>
                </a:lnTo>
                <a:lnTo>
                  <a:pt x="3001557" y="2048081"/>
                </a:lnTo>
                <a:lnTo>
                  <a:pt x="2985999" y="2090943"/>
                </a:lnTo>
                <a:lnTo>
                  <a:pt x="2969221" y="2133205"/>
                </a:lnTo>
                <a:lnTo>
                  <a:pt x="2951246" y="2174844"/>
                </a:lnTo>
                <a:lnTo>
                  <a:pt x="2932093" y="2215840"/>
                </a:lnTo>
                <a:lnTo>
                  <a:pt x="2911785" y="2256172"/>
                </a:lnTo>
                <a:lnTo>
                  <a:pt x="2890342" y="2295817"/>
                </a:lnTo>
                <a:lnTo>
                  <a:pt x="2867787" y="2334755"/>
                </a:lnTo>
                <a:lnTo>
                  <a:pt x="2844140" y="2372964"/>
                </a:lnTo>
                <a:lnTo>
                  <a:pt x="2819423" y="2410424"/>
                </a:lnTo>
                <a:lnTo>
                  <a:pt x="2793657" y="2447111"/>
                </a:lnTo>
                <a:lnTo>
                  <a:pt x="2766864" y="2483006"/>
                </a:lnTo>
                <a:lnTo>
                  <a:pt x="2739064" y="2518087"/>
                </a:lnTo>
                <a:lnTo>
                  <a:pt x="2710280" y="2552332"/>
                </a:lnTo>
                <a:lnTo>
                  <a:pt x="2680532" y="2585721"/>
                </a:lnTo>
                <a:lnTo>
                  <a:pt x="2649842" y="2618231"/>
                </a:lnTo>
                <a:lnTo>
                  <a:pt x="2618231" y="2649842"/>
                </a:lnTo>
                <a:lnTo>
                  <a:pt x="2585721" y="2680532"/>
                </a:lnTo>
                <a:lnTo>
                  <a:pt x="2552332" y="2710280"/>
                </a:lnTo>
                <a:lnTo>
                  <a:pt x="2518087" y="2739064"/>
                </a:lnTo>
                <a:lnTo>
                  <a:pt x="2483006" y="2766864"/>
                </a:lnTo>
                <a:lnTo>
                  <a:pt x="2447112" y="2793657"/>
                </a:lnTo>
                <a:lnTo>
                  <a:pt x="2410424" y="2819423"/>
                </a:lnTo>
                <a:lnTo>
                  <a:pt x="2372965" y="2844140"/>
                </a:lnTo>
                <a:lnTo>
                  <a:pt x="2334756" y="2867787"/>
                </a:lnTo>
                <a:lnTo>
                  <a:pt x="2295818" y="2890342"/>
                </a:lnTo>
                <a:lnTo>
                  <a:pt x="2256172" y="2911784"/>
                </a:lnTo>
                <a:lnTo>
                  <a:pt x="2215841" y="2932093"/>
                </a:lnTo>
                <a:lnTo>
                  <a:pt x="2174845" y="2951245"/>
                </a:lnTo>
                <a:lnTo>
                  <a:pt x="2133205" y="2969221"/>
                </a:lnTo>
                <a:lnTo>
                  <a:pt x="2090943" y="2985998"/>
                </a:lnTo>
                <a:lnTo>
                  <a:pt x="2048081" y="3001556"/>
                </a:lnTo>
                <a:lnTo>
                  <a:pt x="2004639" y="3015873"/>
                </a:lnTo>
                <a:lnTo>
                  <a:pt x="1960639" y="3028928"/>
                </a:lnTo>
                <a:lnTo>
                  <a:pt x="1916103" y="3040699"/>
                </a:lnTo>
                <a:lnTo>
                  <a:pt x="1871051" y="3051166"/>
                </a:lnTo>
                <a:lnTo>
                  <a:pt x="1825505" y="3060306"/>
                </a:lnTo>
                <a:lnTo>
                  <a:pt x="1779486" y="3068098"/>
                </a:lnTo>
                <a:lnTo>
                  <a:pt x="1733016" y="3074522"/>
                </a:lnTo>
                <a:lnTo>
                  <a:pt x="1686116" y="3079555"/>
                </a:lnTo>
                <a:lnTo>
                  <a:pt x="1638807" y="3083176"/>
                </a:lnTo>
                <a:lnTo>
                  <a:pt x="1591111" y="3085365"/>
                </a:lnTo>
                <a:lnTo>
                  <a:pt x="1543049" y="3086099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921" y="1369849"/>
            <a:ext cx="2706370" cy="248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09855" algn="ctr">
              <a:lnSpc>
                <a:spcPct val="116900"/>
              </a:lnSpc>
              <a:spcBef>
                <a:spcPts val="95"/>
              </a:spcBef>
            </a:pPr>
            <a:r>
              <a:rPr sz="3450" spc="-16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34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-1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34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Times New Roman"/>
                <a:cs typeface="Times New Roman"/>
              </a:rPr>
              <a:t>find </a:t>
            </a:r>
            <a:r>
              <a:rPr sz="34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someone </a:t>
            </a:r>
            <a:r>
              <a:rPr sz="3450" spc="-2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3450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Times New Roman"/>
                <a:cs typeface="Times New Roman"/>
              </a:rPr>
              <a:t>report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34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Times New Roman"/>
                <a:cs typeface="Times New Roman"/>
              </a:rPr>
              <a:t>police </a:t>
            </a:r>
            <a:r>
              <a:rPr sz="3450" spc="-8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station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20289" y="6997641"/>
            <a:ext cx="142875" cy="847725"/>
            <a:chOff x="1220289" y="6997641"/>
            <a:chExt cx="142875" cy="8477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289" y="6997641"/>
              <a:ext cx="142875" cy="142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289" y="7702491"/>
              <a:ext cx="142875" cy="14287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pc="-740" dirty="0"/>
              <a:t>K</a:t>
            </a:r>
            <a:r>
              <a:rPr spc="-20" dirty="0"/>
              <a:t>e</a:t>
            </a:r>
            <a:r>
              <a:rPr spc="-375" dirty="0"/>
              <a:t>y</a:t>
            </a:r>
            <a:r>
              <a:rPr spc="-5" dirty="0"/>
              <a:t> </a:t>
            </a:r>
            <a:r>
              <a:rPr spc="-290" dirty="0"/>
              <a:t>P</a:t>
            </a:r>
            <a:r>
              <a:rPr spc="-65" dirty="0"/>
              <a:t>o</a:t>
            </a:r>
            <a:r>
              <a:rPr spc="-40" dirty="0"/>
              <a:t>i</a:t>
            </a:r>
            <a:r>
              <a:rPr spc="185" dirty="0"/>
              <a:t>n</a:t>
            </a:r>
            <a:r>
              <a:rPr spc="-20" dirty="0"/>
              <a:t>t</a:t>
            </a:r>
            <a:r>
              <a:rPr spc="20" dirty="0"/>
              <a:t>s</a:t>
            </a:r>
            <a:r>
              <a:rPr spc="-5" dirty="0"/>
              <a:t> </a:t>
            </a:r>
            <a:r>
              <a:rPr spc="-85" dirty="0"/>
              <a:t>-</a:t>
            </a:r>
          </a:p>
          <a:p>
            <a:pPr marL="875665" indent="-38354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876300" algn="l"/>
              </a:tabLst>
            </a:pPr>
            <a:r>
              <a:rPr spc="-155" dirty="0"/>
              <a:t>Only</a:t>
            </a:r>
            <a:r>
              <a:rPr spc="-5" dirty="0"/>
              <a:t> </a:t>
            </a:r>
            <a:r>
              <a:rPr spc="-35" dirty="0"/>
              <a:t>Government</a:t>
            </a:r>
            <a:r>
              <a:rPr spc="-10" dirty="0"/>
              <a:t> </a:t>
            </a:r>
            <a:r>
              <a:rPr spc="-15" dirty="0"/>
              <a:t>agencies</a:t>
            </a:r>
            <a:r>
              <a:rPr spc="-5" dirty="0"/>
              <a:t> </a:t>
            </a:r>
            <a:r>
              <a:rPr spc="50" dirty="0"/>
              <a:t>can</a:t>
            </a:r>
            <a:r>
              <a:rPr spc="-5" dirty="0"/>
              <a:t> </a:t>
            </a:r>
            <a:r>
              <a:rPr spc="20" dirty="0"/>
              <a:t>use</a:t>
            </a:r>
            <a:r>
              <a:rPr spc="-5" dirty="0"/>
              <a:t> </a:t>
            </a:r>
            <a:r>
              <a:rPr spc="25" dirty="0"/>
              <a:t>the</a:t>
            </a:r>
            <a:r>
              <a:rPr spc="-5" dirty="0"/>
              <a:t> </a:t>
            </a:r>
            <a:r>
              <a:rPr spc="10" dirty="0"/>
              <a:t>portal</a:t>
            </a:r>
          </a:p>
          <a:p>
            <a:pPr marL="875665" marR="7250430" indent="-383540">
              <a:lnSpc>
                <a:spcPct val="115599"/>
              </a:lnSpc>
              <a:buAutoNum type="arabicPeriod"/>
              <a:tabLst>
                <a:tab pos="876300" algn="l"/>
              </a:tabLst>
            </a:pPr>
            <a:r>
              <a:rPr spc="-450" dirty="0"/>
              <a:t>T</a:t>
            </a:r>
            <a:r>
              <a:rPr spc="-550" dirty="0"/>
              <a:t>w</a:t>
            </a:r>
            <a:r>
              <a:rPr spc="-60" dirty="0"/>
              <a:t>o</a:t>
            </a:r>
            <a:r>
              <a:rPr spc="-5" dirty="0"/>
              <a:t> </a:t>
            </a:r>
            <a:r>
              <a:rPr spc="-65" dirty="0"/>
              <a:t>o</a:t>
            </a:r>
            <a:r>
              <a:rPr spc="-5" dirty="0"/>
              <a:t>p</a:t>
            </a:r>
            <a:r>
              <a:rPr spc="-20" dirty="0"/>
              <a:t>t</a:t>
            </a:r>
            <a:r>
              <a:rPr spc="-40" dirty="0"/>
              <a:t>i</a:t>
            </a:r>
            <a:r>
              <a:rPr spc="-65" dirty="0"/>
              <a:t>o</a:t>
            </a:r>
            <a:r>
              <a:rPr spc="185" dirty="0"/>
              <a:t>n</a:t>
            </a:r>
            <a:r>
              <a:rPr spc="20" dirty="0"/>
              <a:t>s</a:t>
            </a:r>
            <a:r>
              <a:rPr spc="-5" dirty="0"/>
              <a:t> </a:t>
            </a:r>
            <a:r>
              <a:rPr spc="55" dirty="0"/>
              <a:t>a</a:t>
            </a:r>
            <a:r>
              <a:rPr spc="215" dirty="0"/>
              <a:t>r</a:t>
            </a:r>
            <a:r>
              <a:rPr spc="-15" dirty="0"/>
              <a:t>e</a:t>
            </a:r>
            <a:r>
              <a:rPr spc="-5" dirty="0"/>
              <a:t> </a:t>
            </a:r>
            <a:r>
              <a:rPr spc="55" dirty="0"/>
              <a:t>a</a:t>
            </a:r>
            <a:r>
              <a:rPr spc="-380" dirty="0"/>
              <a:t>v</a:t>
            </a:r>
            <a:r>
              <a:rPr spc="55" dirty="0"/>
              <a:t>a</a:t>
            </a:r>
            <a:r>
              <a:rPr spc="-40" dirty="0"/>
              <a:t>i</a:t>
            </a:r>
            <a:r>
              <a:rPr spc="-100" dirty="0"/>
              <a:t>l</a:t>
            </a:r>
            <a:r>
              <a:rPr spc="55" dirty="0"/>
              <a:t>a</a:t>
            </a:r>
            <a:r>
              <a:rPr spc="-25" dirty="0"/>
              <a:t>b</a:t>
            </a:r>
            <a:r>
              <a:rPr spc="-100" dirty="0"/>
              <a:t>l</a:t>
            </a:r>
            <a:r>
              <a:rPr spc="-15" dirty="0"/>
              <a:t>e</a:t>
            </a:r>
            <a:r>
              <a:rPr spc="-5" dirty="0"/>
              <a:t> </a:t>
            </a:r>
            <a:r>
              <a:rPr spc="-75" dirty="0"/>
              <a:t>-  </a:t>
            </a:r>
            <a:r>
              <a:rPr spc="-160" dirty="0"/>
              <a:t>Use</a:t>
            </a:r>
            <a:r>
              <a:rPr spc="-15" dirty="0"/>
              <a:t> </a:t>
            </a:r>
            <a:r>
              <a:rPr spc="10" dirty="0"/>
              <a:t>Fingerprint</a:t>
            </a:r>
            <a:r>
              <a:rPr spc="-15" dirty="0"/>
              <a:t> </a:t>
            </a:r>
            <a:r>
              <a:rPr spc="-105" dirty="0"/>
              <a:t>of</a:t>
            </a:r>
            <a:r>
              <a:rPr spc="-15" dirty="0"/>
              <a:t> </a:t>
            </a:r>
            <a:r>
              <a:rPr spc="25" dirty="0"/>
              <a:t>the</a:t>
            </a:r>
            <a:r>
              <a:rPr spc="-10" dirty="0"/>
              <a:t> </a:t>
            </a:r>
            <a:r>
              <a:rPr spc="-80" dirty="0"/>
              <a:t>victim </a:t>
            </a:r>
            <a:r>
              <a:rPr spc="-985" dirty="0"/>
              <a:t> </a:t>
            </a:r>
            <a:r>
              <a:rPr spc="-155" dirty="0"/>
              <a:t>Take</a:t>
            </a:r>
            <a:r>
              <a:rPr spc="-15" dirty="0"/>
              <a:t> </a:t>
            </a:r>
            <a:r>
              <a:rPr spc="60" dirty="0"/>
              <a:t>a</a:t>
            </a:r>
            <a:r>
              <a:rPr spc="-10" dirty="0"/>
              <a:t> </a:t>
            </a:r>
            <a:r>
              <a:rPr spc="15" dirty="0"/>
              <a:t>picture</a:t>
            </a:r>
            <a:r>
              <a:rPr spc="-15" dirty="0"/>
              <a:t> </a:t>
            </a:r>
            <a:r>
              <a:rPr spc="-105" dirty="0"/>
              <a:t>of</a:t>
            </a:r>
            <a:r>
              <a:rPr spc="-10" dirty="0"/>
              <a:t> </a:t>
            </a:r>
            <a:r>
              <a:rPr spc="25" dirty="0"/>
              <a:t>the</a:t>
            </a:r>
            <a:r>
              <a:rPr spc="-10" dirty="0"/>
              <a:t> </a:t>
            </a:r>
            <a:r>
              <a:rPr spc="-80" dirty="0"/>
              <a:t>victim</a:t>
            </a:r>
          </a:p>
          <a:p>
            <a:pPr marL="875665" indent="-38354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876300" algn="l"/>
              </a:tabLst>
            </a:pPr>
            <a:r>
              <a:rPr spc="-40" dirty="0"/>
              <a:t>Unsupervised</a:t>
            </a:r>
            <a:r>
              <a:rPr spc="-5" dirty="0"/>
              <a:t> </a:t>
            </a:r>
            <a:r>
              <a:rPr spc="-45" dirty="0"/>
              <a:t>Machine</a:t>
            </a:r>
            <a:r>
              <a:rPr dirty="0"/>
              <a:t> </a:t>
            </a:r>
            <a:r>
              <a:rPr spc="-30" dirty="0"/>
              <a:t>Learning</a:t>
            </a:r>
            <a:r>
              <a:rPr dirty="0"/>
              <a:t> </a:t>
            </a:r>
            <a:r>
              <a:rPr spc="5" dirty="0"/>
              <a:t>algorithm</a:t>
            </a:r>
            <a:r>
              <a:rPr dirty="0"/>
              <a:t> </a:t>
            </a:r>
            <a:r>
              <a:rPr spc="5" dirty="0"/>
              <a:t>for</a:t>
            </a:r>
            <a:r>
              <a:rPr dirty="0"/>
              <a:t> </a:t>
            </a:r>
            <a:r>
              <a:rPr spc="-45" dirty="0"/>
              <a:t>facial</a:t>
            </a:r>
            <a:r>
              <a:rPr dirty="0"/>
              <a:t> </a:t>
            </a:r>
            <a:r>
              <a:rPr spc="5" dirty="0"/>
              <a:t>recognition</a:t>
            </a:r>
          </a:p>
          <a:p>
            <a:pPr marL="1129665" indent="-637540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1129665" algn="l"/>
                <a:tab pos="1130300" algn="l"/>
              </a:tabLst>
            </a:pPr>
            <a:r>
              <a:rPr spc="-325" dirty="0"/>
              <a:t>O</a:t>
            </a:r>
            <a:r>
              <a:rPr spc="-5" dirty="0"/>
              <a:t>p</a:t>
            </a:r>
            <a:r>
              <a:rPr spc="-20" dirty="0"/>
              <a:t>e</a:t>
            </a:r>
            <a:r>
              <a:rPr spc="190" dirty="0"/>
              <a:t>n</a:t>
            </a:r>
            <a:r>
              <a:rPr spc="-5" dirty="0"/>
              <a:t> </a:t>
            </a:r>
            <a:r>
              <a:rPr spc="-425" dirty="0"/>
              <a:t>C</a:t>
            </a:r>
            <a:r>
              <a:rPr spc="-625" dirty="0"/>
              <a:t>V</a:t>
            </a:r>
            <a:r>
              <a:rPr spc="-5" dirty="0"/>
              <a:t> </a:t>
            </a:r>
            <a:r>
              <a:rPr spc="-140" dirty="0"/>
              <a:t>f</a:t>
            </a:r>
            <a:r>
              <a:rPr spc="-65" dirty="0"/>
              <a:t>o</a:t>
            </a:r>
            <a:r>
              <a:rPr spc="220" dirty="0"/>
              <a:t>r</a:t>
            </a:r>
            <a:r>
              <a:rPr spc="-5" dirty="0"/>
              <a:t> </a:t>
            </a:r>
            <a:r>
              <a:rPr spc="-140" dirty="0"/>
              <a:t>f</a:t>
            </a:r>
            <a:r>
              <a:rPr spc="-40" dirty="0"/>
              <a:t>i</a:t>
            </a:r>
            <a:r>
              <a:rPr spc="185" dirty="0"/>
              <a:t>n</a:t>
            </a:r>
            <a:r>
              <a:rPr spc="-190" dirty="0"/>
              <a:t>g</a:t>
            </a:r>
            <a:r>
              <a:rPr spc="-20" dirty="0"/>
              <a:t>e</a:t>
            </a:r>
            <a:r>
              <a:rPr spc="215" dirty="0"/>
              <a:t>r</a:t>
            </a:r>
            <a:r>
              <a:rPr spc="-5" dirty="0"/>
              <a:t>p</a:t>
            </a:r>
            <a:r>
              <a:rPr spc="215" dirty="0"/>
              <a:t>r</a:t>
            </a:r>
            <a:r>
              <a:rPr spc="-40" dirty="0"/>
              <a:t>i</a:t>
            </a:r>
            <a:r>
              <a:rPr spc="185" dirty="0"/>
              <a:t>n</a:t>
            </a:r>
            <a:r>
              <a:rPr spc="-20" dirty="0"/>
              <a:t>t</a:t>
            </a:r>
            <a:r>
              <a:rPr spc="-5" dirty="0"/>
              <a:t> d</a:t>
            </a:r>
            <a:r>
              <a:rPr spc="-20" dirty="0"/>
              <a:t>ete</a:t>
            </a:r>
            <a:r>
              <a:rPr spc="-100" dirty="0"/>
              <a:t>c</a:t>
            </a:r>
            <a:r>
              <a:rPr spc="-20" dirty="0"/>
              <a:t>t</a:t>
            </a:r>
            <a:r>
              <a:rPr spc="-40" dirty="0"/>
              <a:t>i</a:t>
            </a:r>
            <a:r>
              <a:rPr spc="-65" dirty="0"/>
              <a:t>o</a:t>
            </a:r>
            <a:r>
              <a:rPr spc="190" dirty="0"/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35" y="477232"/>
            <a:ext cx="17802224" cy="933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37624" y="734900"/>
            <a:ext cx="3449954" cy="280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520">
              <a:lnSpc>
                <a:spcPct val="116199"/>
              </a:lnSpc>
              <a:spcBef>
                <a:spcPts val="100"/>
              </a:spcBef>
            </a:pPr>
            <a:r>
              <a:rPr sz="7850" spc="-700" dirty="0">
                <a:solidFill>
                  <a:srgbClr val="6675A6"/>
                </a:solidFill>
                <a:latin typeface="Times New Roman"/>
                <a:cs typeface="Times New Roman"/>
              </a:rPr>
              <a:t>F</a:t>
            </a:r>
            <a:r>
              <a:rPr sz="7850" spc="-190" dirty="0">
                <a:solidFill>
                  <a:srgbClr val="6675A6"/>
                </a:solidFill>
                <a:latin typeface="Times New Roman"/>
                <a:cs typeface="Times New Roman"/>
              </a:rPr>
              <a:t>l</a:t>
            </a:r>
            <a:r>
              <a:rPr sz="7850" spc="-114" dirty="0">
                <a:solidFill>
                  <a:srgbClr val="6675A6"/>
                </a:solidFill>
                <a:latin typeface="Times New Roman"/>
                <a:cs typeface="Times New Roman"/>
              </a:rPr>
              <a:t>o</a:t>
            </a:r>
            <a:r>
              <a:rPr sz="7850" spc="-1060" dirty="0">
                <a:solidFill>
                  <a:srgbClr val="6675A6"/>
                </a:solidFill>
                <a:latin typeface="Times New Roman"/>
                <a:cs typeface="Times New Roman"/>
              </a:rPr>
              <a:t>w</a:t>
            </a:r>
            <a:r>
              <a:rPr sz="7850" dirty="0">
                <a:solidFill>
                  <a:srgbClr val="6675A6"/>
                </a:solidFill>
                <a:latin typeface="Times New Roman"/>
                <a:cs typeface="Times New Roman"/>
              </a:rPr>
              <a:t> </a:t>
            </a:r>
            <a:r>
              <a:rPr sz="7850" spc="-620" dirty="0">
                <a:solidFill>
                  <a:srgbClr val="6675A6"/>
                </a:solidFill>
                <a:latin typeface="Times New Roman"/>
                <a:cs typeface="Times New Roman"/>
              </a:rPr>
              <a:t>O</a:t>
            </a:r>
            <a:r>
              <a:rPr sz="7850" spc="-220" dirty="0">
                <a:solidFill>
                  <a:srgbClr val="6675A6"/>
                </a:solidFill>
                <a:latin typeface="Times New Roman"/>
                <a:cs typeface="Times New Roman"/>
              </a:rPr>
              <a:t>f  </a:t>
            </a:r>
            <a:r>
              <a:rPr sz="7850" spc="-465" dirty="0">
                <a:solidFill>
                  <a:srgbClr val="6675A6"/>
                </a:solidFill>
                <a:latin typeface="Times New Roman"/>
                <a:cs typeface="Times New Roman"/>
              </a:rPr>
              <a:t>S</a:t>
            </a:r>
            <a:r>
              <a:rPr sz="7850" spc="-114" dirty="0">
                <a:solidFill>
                  <a:srgbClr val="6675A6"/>
                </a:solidFill>
                <a:latin typeface="Times New Roman"/>
                <a:cs typeface="Times New Roman"/>
              </a:rPr>
              <a:t>o</a:t>
            </a:r>
            <a:r>
              <a:rPr sz="7850" spc="-270" dirty="0">
                <a:solidFill>
                  <a:srgbClr val="6675A6"/>
                </a:solidFill>
                <a:latin typeface="Times New Roman"/>
                <a:cs typeface="Times New Roman"/>
              </a:rPr>
              <a:t>f</a:t>
            </a:r>
            <a:r>
              <a:rPr sz="7850" spc="-40" dirty="0">
                <a:solidFill>
                  <a:srgbClr val="6675A6"/>
                </a:solidFill>
                <a:latin typeface="Times New Roman"/>
                <a:cs typeface="Times New Roman"/>
              </a:rPr>
              <a:t>t</a:t>
            </a:r>
            <a:r>
              <a:rPr sz="7850" spc="-1065" dirty="0">
                <a:solidFill>
                  <a:srgbClr val="6675A6"/>
                </a:solidFill>
                <a:latin typeface="Times New Roman"/>
                <a:cs typeface="Times New Roman"/>
              </a:rPr>
              <a:t>w</a:t>
            </a:r>
            <a:r>
              <a:rPr sz="7850" spc="120" dirty="0">
                <a:solidFill>
                  <a:srgbClr val="6675A6"/>
                </a:solidFill>
                <a:latin typeface="Times New Roman"/>
                <a:cs typeface="Times New Roman"/>
              </a:rPr>
              <a:t>a</a:t>
            </a:r>
            <a:r>
              <a:rPr sz="7850" spc="430" dirty="0">
                <a:solidFill>
                  <a:srgbClr val="6675A6"/>
                </a:solidFill>
                <a:latin typeface="Times New Roman"/>
                <a:cs typeface="Times New Roman"/>
              </a:rPr>
              <a:t>r</a:t>
            </a:r>
            <a:r>
              <a:rPr sz="7850" spc="-20" dirty="0">
                <a:solidFill>
                  <a:srgbClr val="6675A6"/>
                </a:solidFill>
                <a:latin typeface="Times New Roman"/>
                <a:cs typeface="Times New Roman"/>
              </a:rPr>
              <a:t>e</a:t>
            </a:r>
            <a:endParaRPr sz="7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986" y="363887"/>
            <a:ext cx="17600930" cy="9547860"/>
            <a:chOff x="338986" y="363887"/>
            <a:chExt cx="17600930" cy="9547860"/>
          </a:xfrm>
        </p:grpSpPr>
        <p:sp>
          <p:nvSpPr>
            <p:cNvPr id="3" name="object 3"/>
            <p:cNvSpPr/>
            <p:nvPr/>
          </p:nvSpPr>
          <p:spPr>
            <a:xfrm>
              <a:off x="338986" y="363887"/>
              <a:ext cx="17600930" cy="9547860"/>
            </a:xfrm>
            <a:custGeom>
              <a:avLst/>
              <a:gdLst/>
              <a:ahLst/>
              <a:cxnLst/>
              <a:rect l="l" t="t" r="r" b="b"/>
              <a:pathLst>
                <a:path w="17600930" h="9547860">
                  <a:moveTo>
                    <a:pt x="17600412" y="9547621"/>
                  </a:moveTo>
                  <a:lnTo>
                    <a:pt x="0" y="9547621"/>
                  </a:lnTo>
                  <a:lnTo>
                    <a:pt x="0" y="0"/>
                  </a:lnTo>
                  <a:lnTo>
                    <a:pt x="17600412" y="0"/>
                  </a:lnTo>
                  <a:lnTo>
                    <a:pt x="17600412" y="9547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3063" y="1672729"/>
              <a:ext cx="14925674" cy="7886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1503" y="560437"/>
            <a:ext cx="111766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0" dirty="0">
                <a:solidFill>
                  <a:srgbClr val="414852"/>
                </a:solidFill>
                <a:latin typeface="Times New Roman"/>
                <a:cs typeface="Times New Roman"/>
              </a:rPr>
              <a:t>Images</a:t>
            </a:r>
            <a:r>
              <a:rPr sz="5200" spc="-15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210" dirty="0">
                <a:solidFill>
                  <a:srgbClr val="414852"/>
                </a:solidFill>
                <a:latin typeface="Times New Roman"/>
                <a:cs typeface="Times New Roman"/>
              </a:rPr>
              <a:t>/</a:t>
            </a:r>
            <a:r>
              <a:rPr sz="5200" spc="-10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-35" dirty="0">
                <a:solidFill>
                  <a:srgbClr val="414852"/>
                </a:solidFill>
                <a:latin typeface="Times New Roman"/>
                <a:cs typeface="Times New Roman"/>
              </a:rPr>
              <a:t>Architecture</a:t>
            </a:r>
            <a:r>
              <a:rPr sz="5200" spc="-15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-130" dirty="0">
                <a:solidFill>
                  <a:srgbClr val="414852"/>
                </a:solidFill>
                <a:latin typeface="Times New Roman"/>
                <a:cs typeface="Times New Roman"/>
              </a:rPr>
              <a:t>of</a:t>
            </a:r>
            <a:r>
              <a:rPr sz="5200" spc="-10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-60" dirty="0">
                <a:solidFill>
                  <a:srgbClr val="414852"/>
                </a:solidFill>
                <a:latin typeface="Times New Roman"/>
                <a:cs typeface="Times New Roman"/>
              </a:rPr>
              <a:t>Working</a:t>
            </a:r>
            <a:r>
              <a:rPr sz="5200" spc="-15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-75" dirty="0">
                <a:solidFill>
                  <a:srgbClr val="414852"/>
                </a:solidFill>
                <a:latin typeface="Times New Roman"/>
                <a:cs typeface="Times New Roman"/>
              </a:rPr>
              <a:t>Project</a:t>
            </a:r>
            <a:r>
              <a:rPr sz="5200" spc="-10" dirty="0">
                <a:solidFill>
                  <a:srgbClr val="414852"/>
                </a:solidFill>
                <a:latin typeface="Times New Roman"/>
                <a:cs typeface="Times New Roman"/>
              </a:rPr>
              <a:t> </a:t>
            </a:r>
            <a:r>
              <a:rPr sz="5200" spc="-110" dirty="0">
                <a:solidFill>
                  <a:srgbClr val="414852"/>
                </a:solidFill>
                <a:latin typeface="Times New Roman"/>
                <a:cs typeface="Times New Roman"/>
              </a:rPr>
              <a:t>-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547</Words>
  <Application>Microsoft Office PowerPoint</Application>
  <PresentationFormat>Custom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SimSun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Based on the data given</vt:lpstr>
      <vt:lpstr>Problems to Solve -</vt:lpstr>
      <vt:lpstr>Our portal will do  face recognition or  will give the person's  detail by matching  the fingerprint</vt:lpstr>
      <vt:lpstr>Flow Of  Software</vt:lpstr>
      <vt:lpstr>Images / Architecture of Working Project -</vt:lpstr>
      <vt:lpstr>Photograph / Gallery Page of Missing and Recovered People</vt:lpstr>
      <vt:lpstr>Dependencies</vt:lpstr>
      <vt:lpstr>Future Scope and Application</vt:lpstr>
      <vt:lpstr>Ever  Seen a Lost Child?</vt:lpstr>
      <vt:lpstr>Future Scope and Application</vt:lpstr>
      <vt:lpstr>Our Tech Stack-</vt:lpstr>
      <vt:lpstr>Missing Cases ( Use Case Diagram)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 Seen a Lost Child</dc:title>
  <dc:creator>Deveshi Parashar</dc:creator>
  <cp:keywords>DAFW4QiMT2w,BAErgg64m-E</cp:keywords>
  <cp:lastModifiedBy>Milind Srivastava</cp:lastModifiedBy>
  <cp:revision>1</cp:revision>
  <dcterms:created xsi:type="dcterms:W3CDTF">2023-01-07T04:04:07Z</dcterms:created>
  <dcterms:modified xsi:type="dcterms:W3CDTF">2023-01-07T04:04:46Z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2023-01-07T00:00:00Z</vt:filetime>
  </property>
</Properties>
</file>